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sldIdLst>
    <p:sldId id="272" r:id="rId3"/>
    <p:sldId id="261" r:id="rId4"/>
    <p:sldId id="558" r:id="rId5"/>
    <p:sldId id="559" r:id="rId6"/>
    <p:sldId id="395" r:id="rId7"/>
    <p:sldId id="342" r:id="rId8"/>
    <p:sldId id="343" r:id="rId9"/>
    <p:sldId id="503" r:id="rId10"/>
    <p:sldId id="344" r:id="rId12"/>
    <p:sldId id="345" r:id="rId13"/>
    <p:sldId id="347" r:id="rId14"/>
    <p:sldId id="346" r:id="rId15"/>
    <p:sldId id="348" r:id="rId16"/>
    <p:sldId id="371" r:id="rId17"/>
    <p:sldId id="372" r:id="rId18"/>
    <p:sldId id="445" r:id="rId19"/>
    <p:sldId id="373" r:id="rId20"/>
    <p:sldId id="374" r:id="rId21"/>
    <p:sldId id="387" r:id="rId22"/>
    <p:sldId id="392" r:id="rId23"/>
    <p:sldId id="391" r:id="rId24"/>
    <p:sldId id="393" r:id="rId25"/>
    <p:sldId id="396" r:id="rId26"/>
    <p:sldId id="262" r:id="rId27"/>
    <p:sldId id="402" r:id="rId28"/>
    <p:sldId id="404" r:id="rId29"/>
    <p:sldId id="406" r:id="rId30"/>
    <p:sldId id="407" r:id="rId31"/>
    <p:sldId id="408" r:id="rId32"/>
    <p:sldId id="405" r:id="rId33"/>
    <p:sldId id="403" r:id="rId34"/>
    <p:sldId id="397" r:id="rId35"/>
    <p:sldId id="409" r:id="rId36"/>
    <p:sldId id="480" r:id="rId37"/>
    <p:sldId id="478" r:id="rId38"/>
    <p:sldId id="401" r:id="rId39"/>
    <p:sldId id="331" r:id="rId40"/>
    <p:sldId id="332" r:id="rId41"/>
    <p:sldId id="333" r:id="rId42"/>
    <p:sldId id="337" r:id="rId43"/>
    <p:sldId id="336" r:id="rId44"/>
    <p:sldId id="481" r:id="rId45"/>
    <p:sldId id="479" r:id="rId46"/>
    <p:sldId id="475" r:id="rId47"/>
    <p:sldId id="334" r:id="rId48"/>
    <p:sldId id="474" r:id="rId49"/>
    <p:sldId id="498" r:id="rId50"/>
  </p:sldIdLst>
  <p:sldSz cx="9144000" cy="5143500" type="screen16x9"/>
  <p:notesSz cx="6858000" cy="9144000"/>
  <p:embeddedFontLst>
    <p:embeddedFont>
      <p:font typeface="黑体" panose="02010609060101010101" pitchFamily="2" charset="-122"/>
      <p:regular r:id="rId54"/>
    </p:embeddedFont>
    <p:embeddedFont>
      <p:font typeface="汉仪锐智简" panose="00020600040101010101" charset="-122"/>
      <p:regular r:id="rId55"/>
    </p:embeddedFont>
    <p:embeddedFont>
      <p:font typeface="微软雅黑" panose="020B0503020204020204" pitchFamily="34" charset="-122"/>
      <p:regular r:id="rId56"/>
    </p:embeddedFont>
    <p:embeddedFont>
      <p:font typeface="Arial Black" panose="020B0A04020102020204" charset="0"/>
      <p:bold r:id="rId57"/>
    </p:embeddedFont>
    <p:embeddedFont>
      <p:font typeface="Calibri" panose="020F0502020204030204" charset="0"/>
      <p:regular r:id="rId58"/>
      <p:bold r:id="rId59"/>
      <p:italic r:id="rId60"/>
      <p:boldItalic r:id="rId61"/>
    </p:embeddedFont>
    <p:embeddedFont>
      <p:font typeface="汉仪力量黑简" panose="00020600040101010101" charset="-122"/>
      <p:regular r:id="rId62"/>
    </p:embeddedFont>
    <p:embeddedFont>
      <p:font typeface="方正公文黑体" panose="02000500000000000000" charset="-122"/>
      <p:regular r:id="rId63"/>
    </p:embeddedFont>
  </p:embeddedFontLst>
  <p:custDataLst>
    <p:tags r:id="rId64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95" userDrawn="1">
          <p15:clr>
            <a:srgbClr val="A4A3A4"/>
          </p15:clr>
        </p15:guide>
        <p15:guide id="2" pos="281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754"/>
    <a:srgbClr val="33FF7B"/>
    <a:srgbClr val="426C9F"/>
    <a:srgbClr val="3F699B"/>
    <a:srgbClr val="5584BD"/>
    <a:srgbClr val="5786BF"/>
    <a:srgbClr val="436DA1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90" autoAdjust="0"/>
    <p:restoredTop sz="94660"/>
  </p:normalViewPr>
  <p:slideViewPr>
    <p:cSldViewPr showGuides="1">
      <p:cViewPr varScale="1">
        <p:scale>
          <a:sx n="109" d="100"/>
          <a:sy n="109" d="100"/>
        </p:scale>
        <p:origin x="322" y="91"/>
      </p:cViewPr>
      <p:guideLst>
        <p:guide orient="horz" pos="1695"/>
        <p:guide pos="281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4" Type="http://schemas.openxmlformats.org/officeDocument/2006/relationships/tags" Target="tags/tag117.xml"/><Relationship Id="rId63" Type="http://schemas.openxmlformats.org/officeDocument/2006/relationships/font" Target="fonts/font10.fntdata"/><Relationship Id="rId62" Type="http://schemas.openxmlformats.org/officeDocument/2006/relationships/font" Target="fonts/font9.fntdata"/><Relationship Id="rId61" Type="http://schemas.openxmlformats.org/officeDocument/2006/relationships/font" Target="fonts/font8.fntdata"/><Relationship Id="rId60" Type="http://schemas.openxmlformats.org/officeDocument/2006/relationships/font" Target="fonts/font7.fntdata"/><Relationship Id="rId6" Type="http://schemas.openxmlformats.org/officeDocument/2006/relationships/slide" Target="slides/slide4.xml"/><Relationship Id="rId59" Type="http://schemas.openxmlformats.org/officeDocument/2006/relationships/font" Target="fonts/font6.fntdata"/><Relationship Id="rId58" Type="http://schemas.openxmlformats.org/officeDocument/2006/relationships/font" Target="fonts/font5.fntdata"/><Relationship Id="rId57" Type="http://schemas.openxmlformats.org/officeDocument/2006/relationships/font" Target="fonts/font4.fntdata"/><Relationship Id="rId56" Type="http://schemas.openxmlformats.org/officeDocument/2006/relationships/font" Target="fonts/font3.fntdata"/><Relationship Id="rId55" Type="http://schemas.openxmlformats.org/officeDocument/2006/relationships/font" Target="fonts/font2.fntdata"/><Relationship Id="rId54" Type="http://schemas.openxmlformats.org/officeDocument/2006/relationships/font" Target="fonts/font1.fntdata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四层负压实验室，解剖等操作应在生物安全柜内</a:t>
            </a:r>
            <a:r>
              <a:rPr lang="zh-CN" altLang="en-US"/>
              <a:t>进行。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DF00D1-F7F5-4930-BD2F-DBDDA7B01056}" type="datetimeFigureOut">
              <a:rPr lang="zh-CN" altLang="en-US"/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B76C4-420A-49DF-B9C4-3F20D9D30FB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75318-53ED-4506-B2AF-ADD898C15204}" type="datetimeFigureOut">
              <a:rPr lang="zh-CN" altLang="en-US"/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991196-A0B8-4DCD-8ED9-0E1484BCC63F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6D5886-29EE-478A-97CE-3AD2A80A73FD}" type="datetimeFigureOut">
              <a:rPr lang="zh-CN" altLang="en-US"/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D73AF-636A-4BE5-B5FD-9D4F875C5DE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63CF0-71D9-4C63-8652-299C91FAE721}" type="datetimeFigureOut">
              <a:rPr lang="zh-CN" altLang="en-US"/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EE7659-A06A-4D9D-9E81-A0E951A67CEC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00A70-D896-4C36-A596-C65D374E7446}" type="datetimeFigureOut">
              <a:rPr lang="zh-CN" altLang="en-US"/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C15EC-8877-49C0-82AA-AF8746934CFB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91738-D26A-4939-A48A-D390A875F9A0}" type="datetimeFigureOut">
              <a:rPr lang="zh-CN" altLang="en-US"/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87E1F-D2D7-47DC-B611-00E12CA44E62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71EC-88F6-448C-9457-50EB9273E730}" type="datetimeFigureOut">
              <a:rPr lang="zh-CN" altLang="en-US"/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18AAC-6B9E-4DBD-B885-BB768E6147F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0B6D6-E645-496D-B233-5090357CCC43}" type="datetimeFigureOut">
              <a:rPr lang="zh-CN" altLang="en-US"/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A71A5-1954-4F7F-BFAB-E962E5685B33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263C9A-110E-4800-AE33-BC441B392F84}" type="datetimeFigureOut">
              <a:rPr lang="zh-CN" altLang="en-US"/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C895-09D0-4962-9208-E7A759796F66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034DDC-C9A5-495B-A9FF-48592817A021}" type="datetimeFigureOut">
              <a:rPr lang="zh-CN" altLang="en-US"/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98AF0-0401-4C3C-A1AB-481ED8D2BB0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FE960-20D2-4A47-994F-DF5DAB0EEFEE}" type="datetimeFigureOut">
              <a:rPr lang="zh-CN" altLang="en-US"/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60C49-AAD5-4739-902F-B4DA2370EB35}" type="slidenum">
              <a:rPr lang="zh-CN" altLang="en-US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>
              <a:defRPr/>
            </a:pPr>
            <a:fld id="{2E50C8D7-03D9-40D7-84C2-0C3D77AE3F61}" type="datetimeFigureOut">
              <a:rPr lang="zh-CN" altLang="en-US"/>
            </a:fld>
            <a:endParaRPr lang="en-US" altLang="zh-CN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>
              <a:defRPr/>
            </a:pPr>
            <a:fld id="{E04C425A-C700-4039-873B-DE5C1DE3A0FB}" type="slidenum">
              <a:rPr lang="zh-CN" altLang="en-US"/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46.xml"/><Relationship Id="rId6" Type="http://schemas.openxmlformats.org/officeDocument/2006/relationships/tags" Target="../tags/tag45.xml"/><Relationship Id="rId5" Type="http://schemas.openxmlformats.org/officeDocument/2006/relationships/tags" Target="../tags/tag44.xml"/><Relationship Id="rId4" Type="http://schemas.openxmlformats.org/officeDocument/2006/relationships/image" Target="../media/image19.jpeg"/><Relationship Id="rId3" Type="http://schemas.openxmlformats.org/officeDocument/2006/relationships/tags" Target="../tags/tag43.xml"/><Relationship Id="rId2" Type="http://schemas.openxmlformats.org/officeDocument/2006/relationships/image" Target="../media/image18.jpeg"/><Relationship Id="rId1" Type="http://schemas.openxmlformats.org/officeDocument/2006/relationships/tags" Target="../tags/tag42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24.jpeg"/><Relationship Id="rId7" Type="http://schemas.openxmlformats.org/officeDocument/2006/relationships/image" Target="../media/image23.jpeg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image" Target="../media/image22.jpeg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55.xml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jpeg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66.xml"/><Relationship Id="rId4" Type="http://schemas.openxmlformats.org/officeDocument/2006/relationships/image" Target="../media/image36.jpeg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71.xml"/><Relationship Id="rId4" Type="http://schemas.openxmlformats.org/officeDocument/2006/relationships/image" Target="../media/image39.jpeg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2" Type="http://schemas.openxmlformats.org/officeDocument/2006/relationships/slideLayout" Target="../slideLayouts/slideLayout7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3.xml"/><Relationship Id="rId3" Type="http://schemas.openxmlformats.org/officeDocument/2006/relationships/image" Target="../media/image40.jpeg"/><Relationship Id="rId2" Type="http://schemas.openxmlformats.org/officeDocument/2006/relationships/tags" Target="../tags/tag72.xml"/><Relationship Id="rId1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4.xml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1.jpeg"/><Relationship Id="rId3" Type="http://schemas.openxmlformats.org/officeDocument/2006/relationships/tags" Target="../tags/tag76.xml"/><Relationship Id="rId2" Type="http://schemas.openxmlformats.org/officeDocument/2006/relationships/image" Target="../media/image16.jpeg"/><Relationship Id="rId1" Type="http://schemas.openxmlformats.org/officeDocument/2006/relationships/tags" Target="../tags/tag7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tags" Target="../tags/tag86.xml"/><Relationship Id="rId8" Type="http://schemas.openxmlformats.org/officeDocument/2006/relationships/tags" Target="../tags/tag85.xml"/><Relationship Id="rId7" Type="http://schemas.openxmlformats.org/officeDocument/2006/relationships/image" Target="../media/image45.jpeg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46.jpeg"/><Relationship Id="rId1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89.xml"/><Relationship Id="rId4" Type="http://schemas.openxmlformats.org/officeDocument/2006/relationships/tags" Target="../tags/tag88.xml"/><Relationship Id="rId3" Type="http://schemas.openxmlformats.org/officeDocument/2006/relationships/tags" Target="../tags/tag87.xml"/><Relationship Id="rId2" Type="http://schemas.openxmlformats.org/officeDocument/2006/relationships/image" Target="../media/image48.jpeg"/><Relationship Id="rId1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tags" Target="../tags/tag31.xml"/><Relationship Id="rId1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5.jpeg"/><Relationship Id="rId3" Type="http://schemas.openxmlformats.org/officeDocument/2006/relationships/image" Target="../media/image54.jpeg"/><Relationship Id="rId2" Type="http://schemas.openxmlformats.org/officeDocument/2006/relationships/tags" Target="../tags/tag96.xml"/><Relationship Id="rId1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3" Type="http://schemas.openxmlformats.org/officeDocument/2006/relationships/tags" Target="../tags/tag99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1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4.jpeg"/><Relationship Id="rId1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2.jpeg"/><Relationship Id="rId1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jpeg"/><Relationship Id="rId1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image" Target="../media/image76.jpeg"/><Relationship Id="rId1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0.jpeg"/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116.xml"/><Relationship Id="rId13" Type="http://schemas.openxmlformats.org/officeDocument/2006/relationships/tags" Target="../tags/tag115.xml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tags" Target="../tags/tag35.xml"/><Relationship Id="rId5" Type="http://schemas.openxmlformats.org/officeDocument/2006/relationships/image" Target="../media/image12.jpeg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image" Target="../media/image11.jpeg"/><Relationship Id="rId1" Type="http://schemas.openxmlformats.org/officeDocument/2006/relationships/tags" Target="../tags/tag3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38.xml"/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jpeg"/><Relationship Id="rId2" Type="http://schemas.openxmlformats.org/officeDocument/2006/relationships/tags" Target="../tags/tag39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41.xml"/><Relationship Id="rId3" Type="http://schemas.openxmlformats.org/officeDocument/2006/relationships/image" Target="../media/image17.jpeg"/><Relationship Id="rId2" Type="http://schemas.openxmlformats.org/officeDocument/2006/relationships/tags" Target="../tags/tag40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4" name="Group 6"/>
          <p:cNvGrpSpPr/>
          <p:nvPr/>
        </p:nvGrpSpPr>
        <p:grpSpPr bwMode="auto">
          <a:xfrm>
            <a:off x="0" y="3363913"/>
            <a:ext cx="9144000" cy="1035050"/>
            <a:chOff x="0" y="2210"/>
            <a:chExt cx="5760" cy="652"/>
          </a:xfrm>
        </p:grpSpPr>
        <p:pic>
          <p:nvPicPr>
            <p:cNvPr id="32772" name="Picture 2" descr="C:\Users\lidan\Desktop\未标题-3.png"/>
            <p:cNvPicPr>
              <a:picLocks noChangeAspect="1" noChangeArrowheads="1"/>
            </p:cNvPicPr>
            <p:nvPr/>
          </p:nvPicPr>
          <p:blipFill>
            <a:blip r:embed="rId1"/>
            <a:srcRect/>
            <a:stretch>
              <a:fillRect/>
            </a:stretch>
          </p:blipFill>
          <p:spPr bwMode="auto">
            <a:xfrm>
              <a:off x="0" y="2255"/>
              <a:ext cx="5760" cy="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3" name="Text Box 7"/>
            <p:cNvSpPr txBox="1">
              <a:spLocks noChangeArrowheads="1"/>
            </p:cNvSpPr>
            <p:nvPr/>
          </p:nvSpPr>
          <p:spPr bwMode="auto">
            <a:xfrm>
              <a:off x="113" y="2210"/>
              <a:ext cx="5534" cy="63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pPr algn="ctr"/>
              <a:r>
                <a:rPr lang="zh-CN" altLang="en-US" sz="6000" b="1">
                  <a:solidFill>
                    <a:schemeClr val="bg1"/>
                  </a:solidFill>
                  <a:ea typeface="黑体" panose="02010609060101010101" pitchFamily="2" charset="-122"/>
                </a:rPr>
                <a:t>动物实验流程指导</a:t>
              </a:r>
              <a:endParaRPr lang="zh-CN" altLang="en-US" sz="6000" b="1">
                <a:solidFill>
                  <a:schemeClr val="bg1"/>
                </a:solidFill>
                <a:ea typeface="黑体" panose="02010609060101010101" pitchFamily="2" charset="-122"/>
              </a:endParaRPr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IMG_20230130_1719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590675" y="628015"/>
            <a:ext cx="5962650" cy="4471670"/>
          </a:xfrm>
          <a:prstGeom prst="rect">
            <a:avLst/>
          </a:prstGeom>
        </p:spPr>
      </p:pic>
      <p:pic>
        <p:nvPicPr>
          <p:cNvPr id="8" name="图片 7" descr="IMG_20230130_17200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4356100" y="555625"/>
            <a:ext cx="3562350" cy="415290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4860290" y="2605405"/>
            <a:ext cx="1368425" cy="48260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51685" y="2605405"/>
            <a:ext cx="2038350" cy="386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领取动物合格证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9" name="文本框 8"/>
          <p:cNvSpPr txBox="1"/>
          <p:nvPr>
            <p:custDataLst>
              <p:tags r:id="rId7"/>
            </p:custDataLst>
          </p:nvPr>
        </p:nvSpPr>
        <p:spPr>
          <a:xfrm>
            <a:off x="2051685" y="3069590"/>
            <a:ext cx="2038350" cy="386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提交加班申请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  <p:bldP spid="9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20230130_17134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143000" y="555625"/>
            <a:ext cx="6858000" cy="428625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347720" y="932180"/>
            <a:ext cx="1351280" cy="68135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感染实验区入口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3354705" y="1685290"/>
            <a:ext cx="1431925" cy="228854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003800" y="987425"/>
            <a:ext cx="1575435" cy="645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eaLnBrk="1" latinLnBrk="0" hangingPunct="1"/>
            <a:r>
              <a:rPr lang="zh-CN" altLang="en-US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四层正压</a:t>
            </a:r>
            <a:endParaRPr lang="zh-CN" altLang="en-US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  <a:p>
            <a:pPr marL="0" indent="0" algn="ctr" eaLnBrk="1" latinLnBrk="0" hangingPunct="1"/>
            <a:r>
              <a:rPr lang="zh-CN" altLang="en-US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入口</a:t>
            </a:r>
            <a:endParaRPr lang="zh-CN" altLang="en-US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9" name="圆角矩形 8"/>
          <p:cNvSpPr/>
          <p:nvPr>
            <p:custDataLst>
              <p:tags r:id="rId5"/>
            </p:custDataLst>
          </p:nvPr>
        </p:nvSpPr>
        <p:spPr>
          <a:xfrm>
            <a:off x="4913630" y="1779905"/>
            <a:ext cx="641985" cy="2178050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7" grpId="0" bldLvl="0" animBg="1"/>
      <p:bldP spid="10" grpId="0" bldLvl="0" animBg="1"/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043305" y="555625"/>
            <a:ext cx="6858000" cy="4286250"/>
            <a:chOff x="1643" y="875"/>
            <a:chExt cx="10800" cy="6750"/>
          </a:xfrm>
        </p:grpSpPr>
        <p:pic>
          <p:nvPicPr>
            <p:cNvPr id="2" name="图片 1" descr="IMG_20230130_171520"/>
            <p:cNvPicPr>
              <a:picLocks noChangeAspect="1"/>
            </p:cNvPicPr>
            <p:nvPr/>
          </p:nvPicPr>
          <p:blipFill>
            <a:blip r:embed="rId1">
              <a:lum bright="18000"/>
            </a:blip>
            <a:srcRect/>
            <a:stretch>
              <a:fillRect/>
            </a:stretch>
          </p:blipFill>
          <p:spPr>
            <a:xfrm>
              <a:off x="1643" y="875"/>
              <a:ext cx="10800" cy="6750"/>
            </a:xfrm>
            <a:prstGeom prst="rect">
              <a:avLst/>
            </a:prstGeom>
          </p:spPr>
        </p:pic>
        <p:sp>
          <p:nvSpPr>
            <p:cNvPr id="5" name="右箭头 4"/>
            <p:cNvSpPr/>
            <p:nvPr/>
          </p:nvSpPr>
          <p:spPr>
            <a:xfrm rot="20340000">
              <a:off x="9251" y="4924"/>
              <a:ext cx="1901" cy="340"/>
            </a:xfrm>
            <a:prstGeom prst="rightArrow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2"/>
              </p:custDataLst>
            </p:nvPr>
          </p:nvSpPr>
          <p:spPr>
            <a:xfrm rot="20160000">
              <a:off x="9855" y="5310"/>
              <a:ext cx="1053" cy="454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noAutofit/>
              <a:scene3d>
                <a:camera prst="orthographicFront"/>
                <a:lightRig rig="threePt" dir="t"/>
              </a:scene3d>
            </a:bodyPr>
            <a:lstStyle/>
            <a:p>
              <a:pPr marL="0" indent="0" algn="ctr" eaLnBrk="1" latinLnBrk="0" hangingPunct="1"/>
              <a:r>
                <a:rPr lang="zh-CN" altLang="en-US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锐智简" panose="00020600040101010101" charset="-122"/>
                  <a:ea typeface="汉仪锐智简" panose="00020600040101010101" charset="-122"/>
                </a:rPr>
                <a:t>入口</a:t>
              </a:r>
              <a:endPara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endParaRPr>
            </a:p>
          </p:txBody>
        </p:sp>
      </p:grpSp>
      <p:sp>
        <p:nvSpPr>
          <p:cNvPr id="9" name="圆角矩形 8"/>
          <p:cNvSpPr/>
          <p:nvPr>
            <p:custDataLst>
              <p:tags r:id="rId3"/>
            </p:custDataLst>
          </p:nvPr>
        </p:nvSpPr>
        <p:spPr>
          <a:xfrm>
            <a:off x="5076190" y="2323465"/>
            <a:ext cx="985520" cy="89154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IMG_20230130_171535"/>
          <p:cNvPicPr>
            <a:picLocks noChangeAspect="1"/>
          </p:cNvPicPr>
          <p:nvPr/>
        </p:nvPicPr>
        <p:blipFill>
          <a:blip r:embed="rId4">
            <a:lum bright="6000" contrast="6000"/>
          </a:blip>
          <a:srcRect/>
          <a:stretch>
            <a:fillRect/>
          </a:stretch>
        </p:blipFill>
        <p:spPr>
          <a:xfrm>
            <a:off x="1229360" y="771525"/>
            <a:ext cx="6486525" cy="4247515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5"/>
            </p:custDataLst>
          </p:nvPr>
        </p:nvSpPr>
        <p:spPr>
          <a:xfrm>
            <a:off x="5220335" y="2139950"/>
            <a:ext cx="2047240" cy="228854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8" name="圆角矩形 7"/>
          <p:cNvSpPr/>
          <p:nvPr/>
        </p:nvSpPr>
        <p:spPr>
          <a:xfrm>
            <a:off x="1475740" y="2139950"/>
            <a:ext cx="1885315" cy="115951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IMG_20230130_171620"/>
          <p:cNvPicPr>
            <a:picLocks noChangeAspect="1"/>
          </p:cNvPicPr>
          <p:nvPr/>
        </p:nvPicPr>
        <p:blipFill>
          <a:blip r:embed="rId7">
            <a:lum bright="24000" contrast="12000"/>
          </a:blip>
          <a:srcRect/>
          <a:stretch>
            <a:fillRect/>
          </a:stretch>
        </p:blipFill>
        <p:spPr>
          <a:xfrm>
            <a:off x="4786630" y="838835"/>
            <a:ext cx="2871470" cy="41122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8"/>
          <a:srcRect t="20050"/>
          <a:stretch>
            <a:fillRect/>
          </a:stretch>
        </p:blipFill>
        <p:spPr>
          <a:xfrm>
            <a:off x="1056640" y="565139"/>
            <a:ext cx="6858000" cy="41122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4" grpId="0" bldLvl="0" animBg="1"/>
      <p:bldP spid="8" grpId="0" bldLvl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20230130_171711"/>
          <p:cNvPicPr>
            <a:picLocks noChangeAspect="1"/>
          </p:cNvPicPr>
          <p:nvPr/>
        </p:nvPicPr>
        <p:blipFill>
          <a:blip r:embed="rId1">
            <a:lum bright="24000" contrast="6000"/>
          </a:blip>
          <a:stretch>
            <a:fillRect/>
          </a:stretch>
        </p:blipFill>
        <p:spPr>
          <a:xfrm>
            <a:off x="1548130" y="555625"/>
            <a:ext cx="5804535" cy="435356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7594283" y="3312795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1979930" y="2355215"/>
            <a:ext cx="1368425" cy="105029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48790" y="555526"/>
            <a:ext cx="5589240" cy="419193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5601472" y="1419771"/>
            <a:ext cx="1368425" cy="223211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3420110" y="3651885"/>
            <a:ext cx="1431925" cy="7200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1819691" y="3954387"/>
            <a:ext cx="1575435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eaLnBrk="1" latinLnBrk="0" hangingPunct="1"/>
            <a:r>
              <a:rPr lang="zh-CN" altLang="en-US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公共区域拖鞋存放处</a:t>
            </a:r>
            <a:endParaRPr lang="zh-CN" altLang="en-US" dirty="0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12" name="圆角矩形 3"/>
          <p:cNvSpPr/>
          <p:nvPr/>
        </p:nvSpPr>
        <p:spPr>
          <a:xfrm>
            <a:off x="3207358" y="1138900"/>
            <a:ext cx="1368425" cy="223211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7" grpId="0" bldLvl="0" animBg="1"/>
      <p:bldP spid="10" grpId="0" bldLvl="0" animBg="1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22577" y="-2459654"/>
            <a:ext cx="2105526" cy="9143998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6516216" y="1940973"/>
            <a:ext cx="1368425" cy="1224136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359532" y="3660421"/>
            <a:ext cx="8424936" cy="3860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手部消毒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口罩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防护服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手套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外层鞋套</a:t>
            </a:r>
            <a:r>
              <a:rPr lang="en-US" altLang="zh-CN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——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手部消毒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/>
          <a:srcRect l="39188" t="13993" r="15664" b="16007"/>
          <a:stretch>
            <a:fillRect/>
          </a:stretch>
        </p:blipFill>
        <p:spPr>
          <a:xfrm>
            <a:off x="5675128" y="915566"/>
            <a:ext cx="3096343" cy="3600400"/>
          </a:xfrm>
          <a:prstGeom prst="rect">
            <a:avLst/>
          </a:prstGeom>
        </p:spPr>
      </p:pic>
      <p:sp>
        <p:nvSpPr>
          <p:cNvPr id="16" name="圆角矩形 3"/>
          <p:cNvSpPr/>
          <p:nvPr/>
        </p:nvSpPr>
        <p:spPr>
          <a:xfrm>
            <a:off x="4273364" y="1096999"/>
            <a:ext cx="1025897" cy="125800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20" y="673806"/>
            <a:ext cx="3062939" cy="408391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3" grpId="0" bldLvl="0" animBg="1"/>
      <p:bldP spid="16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IMG_20230217_090628"/>
          <p:cNvPicPr>
            <a:picLocks noChangeAspect="1"/>
          </p:cNvPicPr>
          <p:nvPr/>
        </p:nvPicPr>
        <p:blipFill>
          <a:blip r:embed="rId1"/>
          <a:srcRect l="11195" t="12593" r="12282" b="1012"/>
          <a:stretch>
            <a:fillRect/>
          </a:stretch>
        </p:blipFill>
        <p:spPr>
          <a:xfrm>
            <a:off x="3115645" y="699135"/>
            <a:ext cx="2952115" cy="444373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5216843" y="352806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4140835" y="1286510"/>
            <a:ext cx="1045210" cy="112077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/>
          </a:p>
        </p:txBody>
      </p:sp>
      <p:sp>
        <p:nvSpPr>
          <p:cNvPr id="8" name="圆角矩形 7"/>
          <p:cNvSpPr/>
          <p:nvPr>
            <p:custDataLst>
              <p:tags r:id="rId3"/>
            </p:custDataLst>
          </p:nvPr>
        </p:nvSpPr>
        <p:spPr>
          <a:xfrm>
            <a:off x="2946400" y="2407285"/>
            <a:ext cx="730250" cy="58102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" name="图片 6" descr="IMG_20230217_0906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" y="3332480"/>
            <a:ext cx="2346325" cy="1758950"/>
          </a:xfrm>
          <a:prstGeom prst="rect">
            <a:avLst/>
          </a:prstGeom>
        </p:spPr>
      </p:pic>
      <p:pic>
        <p:nvPicPr>
          <p:cNvPr id="9" name="图片 8" descr="IMG_20230217_0906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415" y="3291615"/>
            <a:ext cx="2399665" cy="1799590"/>
          </a:xfrm>
          <a:prstGeom prst="rect">
            <a:avLst/>
          </a:prstGeom>
        </p:spPr>
      </p:pic>
      <p:pic>
        <p:nvPicPr>
          <p:cNvPr id="10" name="图片 9" descr="IMG_20230217_090647"/>
          <p:cNvPicPr>
            <a:picLocks noChangeAspect="1"/>
          </p:cNvPicPr>
          <p:nvPr/>
        </p:nvPicPr>
        <p:blipFill>
          <a:blip r:embed="rId6">
            <a:lum bright="12000" contrast="12000"/>
          </a:blip>
          <a:stretch>
            <a:fillRect/>
          </a:stretch>
        </p:blipFill>
        <p:spPr>
          <a:xfrm>
            <a:off x="6355080" y="699135"/>
            <a:ext cx="2400000" cy="1800000"/>
          </a:xfrm>
          <a:prstGeom prst="rect">
            <a:avLst/>
          </a:prstGeom>
        </p:spPr>
      </p:pic>
      <p:sp>
        <p:nvSpPr>
          <p:cNvPr id="12" name="圆角矩形 11"/>
          <p:cNvSpPr/>
          <p:nvPr>
            <p:custDataLst>
              <p:tags r:id="rId7"/>
            </p:custDataLst>
          </p:nvPr>
        </p:nvSpPr>
        <p:spPr>
          <a:xfrm>
            <a:off x="4138295" y="2660015"/>
            <a:ext cx="1045210" cy="52133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13" name="文本框 12"/>
          <p:cNvSpPr txBox="1"/>
          <p:nvPr>
            <p:custDataLst>
              <p:tags r:id="rId8"/>
            </p:custDataLst>
          </p:nvPr>
        </p:nvSpPr>
        <p:spPr>
          <a:xfrm>
            <a:off x="4427855" y="1491615"/>
            <a:ext cx="358140" cy="9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noAutofit/>
          </a:bodyPr>
          <a:p>
            <a:pPr algn="ctr"/>
            <a:r>
              <a:rPr lang="zh-CN" altLang="en-US" sz="300" b="1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打</a:t>
            </a:r>
            <a:r>
              <a:rPr lang="en-US" altLang="zh-CN" sz="300" b="1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        </a:t>
            </a:r>
            <a:r>
              <a:rPr lang="zh-CN" altLang="en-US" sz="300" b="1">
                <a:solidFill>
                  <a:schemeClr val="bg1"/>
                </a:solidFill>
                <a:latin typeface="汉仪力量黑简" panose="00020600040101010101" charset="-122"/>
                <a:ea typeface="汉仪力量黑简" panose="00020600040101010101" charset="-122"/>
              </a:rPr>
              <a:t>码</a:t>
            </a:r>
            <a:endParaRPr lang="zh-CN" altLang="en-US" sz="300" b="1">
              <a:solidFill>
                <a:schemeClr val="bg1"/>
              </a:solidFill>
              <a:latin typeface="汉仪力量黑简" panose="00020600040101010101" charset="-122"/>
              <a:ea typeface="汉仪力量黑简" panose="00020600040101010101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428625" y="627380"/>
            <a:ext cx="2345690" cy="2345690"/>
            <a:chOff x="675" y="988"/>
            <a:chExt cx="3694" cy="3694"/>
          </a:xfrm>
        </p:grpSpPr>
        <p:pic>
          <p:nvPicPr>
            <p:cNvPr id="2" name="图片 1" descr="IMG_20230220_135352"/>
            <p:cNvPicPr>
              <a:picLocks noChangeAspect="1"/>
            </p:cNvPicPr>
            <p:nvPr/>
          </p:nvPicPr>
          <p:blipFill>
            <a:blip r:embed="rId9"/>
            <a:srcRect t="12500" b="12500"/>
            <a:stretch>
              <a:fillRect/>
            </a:stretch>
          </p:blipFill>
          <p:spPr>
            <a:xfrm>
              <a:off x="675" y="988"/>
              <a:ext cx="3695" cy="3695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>
            <a:xfrm>
              <a:off x="1870" y="2183"/>
              <a:ext cx="1143" cy="177"/>
            </a:xfrm>
            <a:prstGeom prst="rect">
              <a:avLst/>
            </a:prstGeom>
            <a:solidFill>
              <a:schemeClr val="tx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8" grpId="0" bldLvl="0" animBg="1"/>
      <p:bldP spid="12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30216_1751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400935" y="-1738630"/>
            <a:ext cx="4255770" cy="8987155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2843530" y="3219450"/>
            <a:ext cx="3661410" cy="127571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3563620" y="2859405"/>
            <a:ext cx="2035810" cy="2882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屏障区专用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拖鞋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6" name="图片 5" descr="IMG_20230216_175213"/>
          <p:cNvPicPr>
            <a:picLocks noChangeAspect="1"/>
          </p:cNvPicPr>
          <p:nvPr/>
        </p:nvPicPr>
        <p:blipFill>
          <a:blip r:embed="rId4">
            <a:lum bright="18000" contrast="12000"/>
          </a:blip>
          <a:stretch>
            <a:fillRect/>
          </a:stretch>
        </p:blipFill>
        <p:spPr>
          <a:xfrm>
            <a:off x="1619250" y="915670"/>
            <a:ext cx="5386070" cy="4039235"/>
          </a:xfrm>
          <a:prstGeom prst="rect">
            <a:avLst/>
          </a:prstGeom>
        </p:spPr>
      </p:pic>
      <p:sp>
        <p:nvSpPr>
          <p:cNvPr id="8" name="圆角矩形 7"/>
          <p:cNvSpPr/>
          <p:nvPr>
            <p:custDataLst>
              <p:tags r:id="rId5"/>
            </p:custDataLst>
          </p:nvPr>
        </p:nvSpPr>
        <p:spPr>
          <a:xfrm>
            <a:off x="-36195" y="2283460"/>
            <a:ext cx="1504315" cy="237236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  <p:bldP spid="8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20230216_175142"/>
          <p:cNvPicPr>
            <a:picLocks noChangeAspect="1"/>
          </p:cNvPicPr>
          <p:nvPr/>
        </p:nvPicPr>
        <p:blipFill>
          <a:blip r:embed="rId1"/>
          <a:srcRect t="10866" b="9125"/>
          <a:stretch>
            <a:fillRect/>
          </a:stretch>
        </p:blipFill>
        <p:spPr>
          <a:xfrm>
            <a:off x="1143000" y="558800"/>
            <a:ext cx="6858000" cy="411480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4427855" y="1459230"/>
            <a:ext cx="1493520" cy="301625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4500245" y="988060"/>
            <a:ext cx="1174750" cy="3987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动物入口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IMG_20230216_1753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5292090" y="836930"/>
            <a:ext cx="1693545" cy="39446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5436235" y="483870"/>
            <a:ext cx="1287780" cy="2882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人员出口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6" name="图片 5" descr="C:\Users\动物实验室\Desktop\PPT培训配图\IMG_20230216_194430.jpgIMG_20230216_19443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032760" y="628015"/>
            <a:ext cx="3294380" cy="4392930"/>
          </a:xfrm>
          <a:prstGeom prst="roundRect">
            <a:avLst/>
          </a:prstGeom>
        </p:spPr>
      </p:pic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3361690" y="1275715"/>
            <a:ext cx="2420620" cy="368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废弃防护服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收集桶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11" grpId="0" bldLvl="0" animBg="1"/>
      <p:bldP spid="8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TextBox 88"/>
          <p:cNvSpPr txBox="1">
            <a:spLocks noChangeArrowheads="1"/>
          </p:cNvSpPr>
          <p:nvPr/>
        </p:nvSpPr>
        <p:spPr bwMode="auto">
          <a:xfrm>
            <a:off x="4211955" y="121920"/>
            <a:ext cx="109855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3600" b="1">
                <a:latin typeface="汉仪锐智简" panose="00020600040101010101" charset="-122"/>
                <a:ea typeface="汉仪锐智简" panose="00020600040101010101" charset="-122"/>
              </a:rPr>
              <a:t>目录</a:t>
            </a:r>
            <a:endParaRPr lang="zh-CN" altLang="en-US" sz="3600" b="1"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grpSp>
        <p:nvGrpSpPr>
          <p:cNvPr id="27" name="组合 26"/>
          <p:cNvGrpSpPr/>
          <p:nvPr>
            <p:custDataLst>
              <p:tags r:id="rId2"/>
            </p:custDataLst>
          </p:nvPr>
        </p:nvGrpSpPr>
        <p:grpSpPr>
          <a:xfrm>
            <a:off x="2108200" y="595630"/>
            <a:ext cx="5000625" cy="928370"/>
            <a:chOff x="3465" y="1445"/>
            <a:chExt cx="7875" cy="1462"/>
          </a:xfrm>
        </p:grpSpPr>
        <p:sp>
          <p:nvSpPr>
            <p:cNvPr id="61" name="矩形 60"/>
            <p:cNvSpPr/>
            <p:nvPr>
              <p:custDataLst>
                <p:tags r:id="rId3"/>
              </p:custDataLst>
            </p:nvPr>
          </p:nvSpPr>
          <p:spPr>
            <a:xfrm>
              <a:off x="4478" y="1783"/>
              <a:ext cx="6862" cy="7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457200" algn="l">
                <a:defRPr/>
              </a:pPr>
              <a:r>
                <a:rPr lang="zh-CN" altLang="en-US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质量管理的部分要求</a:t>
              </a:r>
              <a:endPara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338" name="Group 91"/>
            <p:cNvGrpSpPr/>
            <p:nvPr/>
          </p:nvGrpSpPr>
          <p:grpSpPr bwMode="auto">
            <a:xfrm>
              <a:off x="3465" y="1445"/>
              <a:ext cx="1463" cy="1463"/>
              <a:chOff x="2971800" y="0"/>
              <a:chExt cx="1549400" cy="1549398"/>
            </a:xfrm>
          </p:grpSpPr>
          <p:grpSp>
            <p:nvGrpSpPr>
              <p:cNvPr id="14358" name="Group 90"/>
              <p:cNvGrpSpPr/>
              <p:nvPr/>
            </p:nvGrpSpPr>
            <p:grpSpPr bwMode="auto">
              <a:xfrm>
                <a:off x="2971800" y="0"/>
                <a:ext cx="1549400" cy="1549398"/>
                <a:chOff x="2971800" y="0"/>
                <a:chExt cx="1549400" cy="1549398"/>
              </a:xfrm>
            </p:grpSpPr>
            <p:sp>
              <p:nvSpPr>
                <p:cNvPr id="57" name="Freeform 5"/>
                <p:cNvSpPr>
                  <a:spLocks noEditPoints="1"/>
                </p:cNvSpPr>
                <p:nvPr>
                  <p:custDataLst>
                    <p:tags r:id="rId4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/>
                  <a:ahLst/>
                  <a:cxnLst>
                    <a:cxn ang="0">
                      <a:pos x="5947" y="2767"/>
                    </a:cxn>
                    <a:cxn ang="0">
                      <a:pos x="5609" y="2511"/>
                    </a:cxn>
                    <a:cxn ang="0">
                      <a:pos x="5840" y="2155"/>
                    </a:cxn>
                    <a:cxn ang="0">
                      <a:pos x="5652" y="1840"/>
                    </a:cxn>
                    <a:cxn ang="0">
                      <a:pos x="5487" y="1659"/>
                    </a:cxn>
                    <a:cxn ang="0">
                      <a:pos x="5431" y="1279"/>
                    </a:cxn>
                    <a:cxn ang="0">
                      <a:pos x="5005" y="1184"/>
                    </a:cxn>
                    <a:cxn ang="0">
                      <a:pos x="5022" y="829"/>
                    </a:cxn>
                    <a:cxn ang="0">
                      <a:pos x="4733" y="587"/>
                    </a:cxn>
                    <a:cxn ang="0">
                      <a:pos x="4385" y="664"/>
                    </a:cxn>
                    <a:cxn ang="0">
                      <a:pos x="4217" y="262"/>
                    </a:cxn>
                    <a:cxn ang="0">
                      <a:pos x="3835" y="274"/>
                    </a:cxn>
                    <a:cxn ang="0">
                      <a:pos x="3627" y="142"/>
                    </a:cxn>
                    <a:cxn ang="0">
                      <a:pos x="3286" y="12"/>
                    </a:cxn>
                    <a:cxn ang="0">
                      <a:pos x="2974" y="303"/>
                    </a:cxn>
                    <a:cxn ang="0">
                      <a:pos x="2664" y="12"/>
                    </a:cxn>
                    <a:cxn ang="0">
                      <a:pos x="2321" y="142"/>
                    </a:cxn>
                    <a:cxn ang="0">
                      <a:pos x="2113" y="274"/>
                    </a:cxn>
                    <a:cxn ang="0">
                      <a:pos x="1731" y="262"/>
                    </a:cxn>
                    <a:cxn ang="0">
                      <a:pos x="1564" y="666"/>
                    </a:cxn>
                    <a:cxn ang="0">
                      <a:pos x="1216" y="587"/>
                    </a:cxn>
                    <a:cxn ang="0">
                      <a:pos x="926" y="829"/>
                    </a:cxn>
                    <a:cxn ang="0">
                      <a:pos x="944" y="1185"/>
                    </a:cxn>
                    <a:cxn ang="0">
                      <a:pos x="517" y="1279"/>
                    </a:cxn>
                    <a:cxn ang="0">
                      <a:pos x="463" y="1659"/>
                    </a:cxn>
                    <a:cxn ang="0">
                      <a:pos x="298" y="1840"/>
                    </a:cxn>
                    <a:cxn ang="0">
                      <a:pos x="110" y="2155"/>
                    </a:cxn>
                    <a:cxn ang="0">
                      <a:pos x="343" y="2511"/>
                    </a:cxn>
                    <a:cxn ang="0">
                      <a:pos x="1" y="2767"/>
                    </a:cxn>
                    <a:cxn ang="0">
                      <a:pos x="71" y="3126"/>
                    </a:cxn>
                    <a:cxn ang="0">
                      <a:pos x="165" y="3354"/>
                    </a:cxn>
                    <a:cxn ang="0">
                      <a:pos x="85" y="3728"/>
                    </a:cxn>
                    <a:cxn ang="0">
                      <a:pos x="453" y="3965"/>
                    </a:cxn>
                    <a:cxn ang="0">
                      <a:pos x="316" y="4292"/>
                    </a:cxn>
                    <a:cxn ang="0">
                      <a:pos x="506" y="4620"/>
                    </a:cxn>
                    <a:cxn ang="0">
                      <a:pos x="857" y="4664"/>
                    </a:cxn>
                    <a:cxn ang="0">
                      <a:pos x="878" y="5101"/>
                    </a:cxn>
                    <a:cxn ang="0">
                      <a:pos x="1241" y="5222"/>
                    </a:cxn>
                    <a:cxn ang="0">
                      <a:pos x="1391" y="5415"/>
                    </a:cxn>
                    <a:cxn ang="0">
                      <a:pos x="1670" y="5655"/>
                    </a:cxn>
                    <a:cxn ang="0">
                      <a:pos x="2059" y="5490"/>
                    </a:cxn>
                    <a:cxn ang="0">
                      <a:pos x="2252" y="5866"/>
                    </a:cxn>
                    <a:cxn ang="0">
                      <a:pos x="2620" y="5861"/>
                    </a:cxn>
                    <a:cxn ang="0">
                      <a:pos x="2859" y="5810"/>
                    </a:cxn>
                    <a:cxn ang="0">
                      <a:pos x="3215" y="5950"/>
                    </a:cxn>
                    <a:cxn ang="0">
                      <a:pos x="3511" y="5634"/>
                    </a:cxn>
                    <a:cxn ang="0">
                      <a:pos x="3810" y="5822"/>
                    </a:cxn>
                    <a:cxn ang="0">
                      <a:pos x="4164" y="5693"/>
                    </a:cxn>
                    <a:cxn ang="0">
                      <a:pos x="4272" y="5357"/>
                    </a:cxn>
                    <a:cxn ang="0">
                      <a:pos x="4704" y="5410"/>
                    </a:cxn>
                    <a:cxn ang="0">
                      <a:pos x="4885" y="5072"/>
                    </a:cxn>
                    <a:cxn ang="0">
                      <a:pos x="5103" y="4958"/>
                    </a:cxn>
                    <a:cxn ang="0">
                      <a:pos x="5386" y="4727"/>
                    </a:cxn>
                    <a:cxn ang="0">
                      <a:pos x="5292" y="4313"/>
                    </a:cxn>
                    <a:cxn ang="0">
                      <a:pos x="5696" y="4189"/>
                    </a:cxn>
                    <a:cxn ang="0">
                      <a:pos x="5755" y="3827"/>
                    </a:cxn>
                    <a:cxn ang="0">
                      <a:pos x="5746" y="3581"/>
                    </a:cxn>
                    <a:cxn ang="0">
                      <a:pos x="5947" y="3256"/>
                    </a:cxn>
                    <a:cxn ang="0">
                      <a:pos x="2671" y="3154"/>
                    </a:cxn>
                    <a:cxn ang="0">
                      <a:pos x="3032" y="2630"/>
                    </a:cxn>
                    <a:cxn ang="0">
                      <a:pos x="3233" y="3222"/>
                    </a:cxn>
                  </a:cxnLst>
                  <a:rect l="0" t="0" r="r" b="b"/>
                  <a:pathLst>
                    <a:path w="5950" h="5950">
                      <a:moveTo>
                        <a:pt x="5840" y="3106"/>
                      </a:moveTo>
                      <a:lnTo>
                        <a:pt x="5840" y="3106"/>
                      </a:lnTo>
                      <a:lnTo>
                        <a:pt x="5808" y="3091"/>
                      </a:lnTo>
                      <a:lnTo>
                        <a:pt x="5780" y="3078"/>
                      </a:lnTo>
                      <a:lnTo>
                        <a:pt x="5727" y="3058"/>
                      </a:lnTo>
                      <a:lnTo>
                        <a:pt x="5685" y="3044"/>
                      </a:lnTo>
                      <a:lnTo>
                        <a:pt x="5650" y="3034"/>
                      </a:lnTo>
                      <a:lnTo>
                        <a:pt x="5650" y="3034"/>
                      </a:lnTo>
                      <a:lnTo>
                        <a:pt x="5650" y="2976"/>
                      </a:lnTo>
                      <a:lnTo>
                        <a:pt x="5650" y="2917"/>
                      </a:lnTo>
                      <a:lnTo>
                        <a:pt x="5650" y="2917"/>
                      </a:lnTo>
                      <a:lnTo>
                        <a:pt x="5685" y="2908"/>
                      </a:lnTo>
                      <a:lnTo>
                        <a:pt x="5727" y="2894"/>
                      </a:lnTo>
                      <a:lnTo>
                        <a:pt x="5780" y="2872"/>
                      </a:lnTo>
                      <a:lnTo>
                        <a:pt x="5808" y="2859"/>
                      </a:lnTo>
                      <a:lnTo>
                        <a:pt x="5840" y="2844"/>
                      </a:lnTo>
                      <a:lnTo>
                        <a:pt x="5840" y="2844"/>
                      </a:lnTo>
                      <a:lnTo>
                        <a:pt x="5879" y="2824"/>
                      </a:lnTo>
                      <a:lnTo>
                        <a:pt x="5907" y="2808"/>
                      </a:lnTo>
                      <a:lnTo>
                        <a:pt x="5927" y="2793"/>
                      </a:lnTo>
                      <a:lnTo>
                        <a:pt x="5935" y="2786"/>
                      </a:lnTo>
                      <a:lnTo>
                        <a:pt x="5940" y="2780"/>
                      </a:lnTo>
                      <a:lnTo>
                        <a:pt x="5945" y="2773"/>
                      </a:lnTo>
                      <a:lnTo>
                        <a:pt x="5947" y="2767"/>
                      </a:lnTo>
                      <a:lnTo>
                        <a:pt x="5950" y="2760"/>
                      </a:lnTo>
                      <a:lnTo>
                        <a:pt x="5950" y="2752"/>
                      </a:lnTo>
                      <a:lnTo>
                        <a:pt x="5950" y="2735"/>
                      </a:lnTo>
                      <a:lnTo>
                        <a:pt x="5948" y="2715"/>
                      </a:lnTo>
                      <a:lnTo>
                        <a:pt x="5948" y="2715"/>
                      </a:lnTo>
                      <a:lnTo>
                        <a:pt x="5947" y="2696"/>
                      </a:lnTo>
                      <a:lnTo>
                        <a:pt x="5943" y="2679"/>
                      </a:lnTo>
                      <a:lnTo>
                        <a:pt x="5942" y="2671"/>
                      </a:lnTo>
                      <a:lnTo>
                        <a:pt x="5938" y="2664"/>
                      </a:lnTo>
                      <a:lnTo>
                        <a:pt x="5935" y="2659"/>
                      </a:lnTo>
                      <a:lnTo>
                        <a:pt x="5929" y="2653"/>
                      </a:lnTo>
                      <a:lnTo>
                        <a:pt x="5922" y="2648"/>
                      </a:lnTo>
                      <a:lnTo>
                        <a:pt x="5914" y="2643"/>
                      </a:lnTo>
                      <a:lnTo>
                        <a:pt x="5892" y="2631"/>
                      </a:lnTo>
                      <a:lnTo>
                        <a:pt x="5861" y="2620"/>
                      </a:lnTo>
                      <a:lnTo>
                        <a:pt x="5818" y="2607"/>
                      </a:lnTo>
                      <a:lnTo>
                        <a:pt x="5818" y="2607"/>
                      </a:lnTo>
                      <a:lnTo>
                        <a:pt x="5785" y="2597"/>
                      </a:lnTo>
                      <a:lnTo>
                        <a:pt x="5755" y="2590"/>
                      </a:lnTo>
                      <a:lnTo>
                        <a:pt x="5699" y="2579"/>
                      </a:lnTo>
                      <a:lnTo>
                        <a:pt x="5655" y="2572"/>
                      </a:lnTo>
                      <a:lnTo>
                        <a:pt x="5619" y="2569"/>
                      </a:lnTo>
                      <a:lnTo>
                        <a:pt x="5619" y="2569"/>
                      </a:lnTo>
                      <a:lnTo>
                        <a:pt x="5609" y="2511"/>
                      </a:lnTo>
                      <a:lnTo>
                        <a:pt x="5599" y="2453"/>
                      </a:lnTo>
                      <a:lnTo>
                        <a:pt x="5599" y="2453"/>
                      </a:lnTo>
                      <a:lnTo>
                        <a:pt x="5630" y="2439"/>
                      </a:lnTo>
                      <a:lnTo>
                        <a:pt x="5671" y="2417"/>
                      </a:lnTo>
                      <a:lnTo>
                        <a:pt x="5719" y="2387"/>
                      </a:lnTo>
                      <a:lnTo>
                        <a:pt x="5746" y="2369"/>
                      </a:lnTo>
                      <a:lnTo>
                        <a:pt x="5774" y="2349"/>
                      </a:lnTo>
                      <a:lnTo>
                        <a:pt x="5774" y="2349"/>
                      </a:lnTo>
                      <a:lnTo>
                        <a:pt x="5808" y="2323"/>
                      </a:lnTo>
                      <a:lnTo>
                        <a:pt x="5833" y="2300"/>
                      </a:lnTo>
                      <a:lnTo>
                        <a:pt x="5851" y="2284"/>
                      </a:lnTo>
                      <a:lnTo>
                        <a:pt x="5858" y="2275"/>
                      </a:lnTo>
                      <a:lnTo>
                        <a:pt x="5861" y="2267"/>
                      </a:lnTo>
                      <a:lnTo>
                        <a:pt x="5864" y="2260"/>
                      </a:lnTo>
                      <a:lnTo>
                        <a:pt x="5866" y="2254"/>
                      </a:lnTo>
                      <a:lnTo>
                        <a:pt x="5866" y="2246"/>
                      </a:lnTo>
                      <a:lnTo>
                        <a:pt x="5866" y="2239"/>
                      </a:lnTo>
                      <a:lnTo>
                        <a:pt x="5863" y="2223"/>
                      </a:lnTo>
                      <a:lnTo>
                        <a:pt x="5858" y="2203"/>
                      </a:lnTo>
                      <a:lnTo>
                        <a:pt x="5858" y="2203"/>
                      </a:lnTo>
                      <a:lnTo>
                        <a:pt x="5853" y="2183"/>
                      </a:lnTo>
                      <a:lnTo>
                        <a:pt x="5848" y="2168"/>
                      </a:lnTo>
                      <a:lnTo>
                        <a:pt x="5843" y="2162"/>
                      </a:lnTo>
                      <a:lnTo>
                        <a:pt x="5840" y="2155"/>
                      </a:lnTo>
                      <a:lnTo>
                        <a:pt x="5835" y="2150"/>
                      </a:lnTo>
                      <a:lnTo>
                        <a:pt x="5828" y="2145"/>
                      </a:lnTo>
                      <a:lnTo>
                        <a:pt x="5821" y="2140"/>
                      </a:lnTo>
                      <a:lnTo>
                        <a:pt x="5812" y="2137"/>
                      </a:lnTo>
                      <a:lnTo>
                        <a:pt x="5788" y="2130"/>
                      </a:lnTo>
                      <a:lnTo>
                        <a:pt x="5755" y="2124"/>
                      </a:lnTo>
                      <a:lnTo>
                        <a:pt x="5711" y="2119"/>
                      </a:lnTo>
                      <a:lnTo>
                        <a:pt x="5711" y="2119"/>
                      </a:lnTo>
                      <a:lnTo>
                        <a:pt x="5676" y="2115"/>
                      </a:lnTo>
                      <a:lnTo>
                        <a:pt x="5645" y="2112"/>
                      </a:lnTo>
                      <a:lnTo>
                        <a:pt x="5589" y="2110"/>
                      </a:lnTo>
                      <a:lnTo>
                        <a:pt x="5543" y="2112"/>
                      </a:lnTo>
                      <a:lnTo>
                        <a:pt x="5508" y="2115"/>
                      </a:lnTo>
                      <a:lnTo>
                        <a:pt x="5508" y="2115"/>
                      </a:lnTo>
                      <a:lnTo>
                        <a:pt x="5488" y="2061"/>
                      </a:lnTo>
                      <a:lnTo>
                        <a:pt x="5467" y="2007"/>
                      </a:lnTo>
                      <a:lnTo>
                        <a:pt x="5467" y="2007"/>
                      </a:lnTo>
                      <a:lnTo>
                        <a:pt x="5497" y="1987"/>
                      </a:lnTo>
                      <a:lnTo>
                        <a:pt x="5533" y="1957"/>
                      </a:lnTo>
                      <a:lnTo>
                        <a:pt x="5574" y="1921"/>
                      </a:lnTo>
                      <a:lnTo>
                        <a:pt x="5597" y="1898"/>
                      </a:lnTo>
                      <a:lnTo>
                        <a:pt x="5622" y="1873"/>
                      </a:lnTo>
                      <a:lnTo>
                        <a:pt x="5622" y="1873"/>
                      </a:lnTo>
                      <a:lnTo>
                        <a:pt x="5652" y="1840"/>
                      </a:lnTo>
                      <a:lnTo>
                        <a:pt x="5673" y="1815"/>
                      </a:lnTo>
                      <a:lnTo>
                        <a:pt x="5688" y="1794"/>
                      </a:lnTo>
                      <a:lnTo>
                        <a:pt x="5691" y="1786"/>
                      </a:lnTo>
                      <a:lnTo>
                        <a:pt x="5694" y="1777"/>
                      </a:lnTo>
                      <a:lnTo>
                        <a:pt x="5696" y="1769"/>
                      </a:lnTo>
                      <a:lnTo>
                        <a:pt x="5696" y="1763"/>
                      </a:lnTo>
                      <a:lnTo>
                        <a:pt x="5696" y="1756"/>
                      </a:lnTo>
                      <a:lnTo>
                        <a:pt x="5694" y="1748"/>
                      </a:lnTo>
                      <a:lnTo>
                        <a:pt x="5688" y="1733"/>
                      </a:lnTo>
                      <a:lnTo>
                        <a:pt x="5680" y="1715"/>
                      </a:lnTo>
                      <a:lnTo>
                        <a:pt x="5680" y="1715"/>
                      </a:lnTo>
                      <a:lnTo>
                        <a:pt x="5671" y="1695"/>
                      </a:lnTo>
                      <a:lnTo>
                        <a:pt x="5663" y="1682"/>
                      </a:lnTo>
                      <a:lnTo>
                        <a:pt x="5658" y="1675"/>
                      </a:lnTo>
                      <a:lnTo>
                        <a:pt x="5653" y="1670"/>
                      </a:lnTo>
                      <a:lnTo>
                        <a:pt x="5648" y="1665"/>
                      </a:lnTo>
                      <a:lnTo>
                        <a:pt x="5642" y="1662"/>
                      </a:lnTo>
                      <a:lnTo>
                        <a:pt x="5633" y="1659"/>
                      </a:lnTo>
                      <a:lnTo>
                        <a:pt x="5624" y="1657"/>
                      </a:lnTo>
                      <a:lnTo>
                        <a:pt x="5599" y="1655"/>
                      </a:lnTo>
                      <a:lnTo>
                        <a:pt x="5566" y="1654"/>
                      </a:lnTo>
                      <a:lnTo>
                        <a:pt x="5521" y="1657"/>
                      </a:lnTo>
                      <a:lnTo>
                        <a:pt x="5521" y="1657"/>
                      </a:lnTo>
                      <a:lnTo>
                        <a:pt x="5487" y="1659"/>
                      </a:lnTo>
                      <a:lnTo>
                        <a:pt x="5454" y="1662"/>
                      </a:lnTo>
                      <a:lnTo>
                        <a:pt x="5398" y="1670"/>
                      </a:lnTo>
                      <a:lnTo>
                        <a:pt x="5353" y="1680"/>
                      </a:lnTo>
                      <a:lnTo>
                        <a:pt x="5319" y="1690"/>
                      </a:lnTo>
                      <a:lnTo>
                        <a:pt x="5319" y="1690"/>
                      </a:lnTo>
                      <a:lnTo>
                        <a:pt x="5290" y="1639"/>
                      </a:lnTo>
                      <a:lnTo>
                        <a:pt x="5261" y="1589"/>
                      </a:lnTo>
                      <a:lnTo>
                        <a:pt x="5261" y="1589"/>
                      </a:lnTo>
                      <a:lnTo>
                        <a:pt x="5286" y="1563"/>
                      </a:lnTo>
                      <a:lnTo>
                        <a:pt x="5317" y="1530"/>
                      </a:lnTo>
                      <a:lnTo>
                        <a:pt x="5352" y="1486"/>
                      </a:lnTo>
                      <a:lnTo>
                        <a:pt x="5371" y="1459"/>
                      </a:lnTo>
                      <a:lnTo>
                        <a:pt x="5391" y="1429"/>
                      </a:lnTo>
                      <a:lnTo>
                        <a:pt x="5391" y="1429"/>
                      </a:lnTo>
                      <a:lnTo>
                        <a:pt x="5414" y="1393"/>
                      </a:lnTo>
                      <a:lnTo>
                        <a:pt x="5431" y="1364"/>
                      </a:lnTo>
                      <a:lnTo>
                        <a:pt x="5441" y="1340"/>
                      </a:lnTo>
                      <a:lnTo>
                        <a:pt x="5444" y="1332"/>
                      </a:lnTo>
                      <a:lnTo>
                        <a:pt x="5445" y="1322"/>
                      </a:lnTo>
                      <a:lnTo>
                        <a:pt x="5445" y="1316"/>
                      </a:lnTo>
                      <a:lnTo>
                        <a:pt x="5444" y="1307"/>
                      </a:lnTo>
                      <a:lnTo>
                        <a:pt x="5442" y="1301"/>
                      </a:lnTo>
                      <a:lnTo>
                        <a:pt x="5441" y="1294"/>
                      </a:lnTo>
                      <a:lnTo>
                        <a:pt x="5431" y="1279"/>
                      </a:lnTo>
                      <a:lnTo>
                        <a:pt x="5419" y="1263"/>
                      </a:lnTo>
                      <a:lnTo>
                        <a:pt x="5419" y="1263"/>
                      </a:lnTo>
                      <a:lnTo>
                        <a:pt x="5408" y="1246"/>
                      </a:lnTo>
                      <a:lnTo>
                        <a:pt x="5398" y="1233"/>
                      </a:lnTo>
                      <a:lnTo>
                        <a:pt x="5393" y="1228"/>
                      </a:lnTo>
                      <a:lnTo>
                        <a:pt x="5386" y="1225"/>
                      </a:lnTo>
                      <a:lnTo>
                        <a:pt x="5380" y="1222"/>
                      </a:lnTo>
                      <a:lnTo>
                        <a:pt x="5373" y="1218"/>
                      </a:lnTo>
                      <a:lnTo>
                        <a:pt x="5363" y="1218"/>
                      </a:lnTo>
                      <a:lnTo>
                        <a:pt x="5355" y="1217"/>
                      </a:lnTo>
                      <a:lnTo>
                        <a:pt x="5330" y="1218"/>
                      </a:lnTo>
                      <a:lnTo>
                        <a:pt x="5297" y="1225"/>
                      </a:lnTo>
                      <a:lnTo>
                        <a:pt x="5253" y="1235"/>
                      </a:lnTo>
                      <a:lnTo>
                        <a:pt x="5253" y="1235"/>
                      </a:lnTo>
                      <a:lnTo>
                        <a:pt x="5220" y="1243"/>
                      </a:lnTo>
                      <a:lnTo>
                        <a:pt x="5188" y="1251"/>
                      </a:lnTo>
                      <a:lnTo>
                        <a:pt x="5134" y="1270"/>
                      </a:lnTo>
                      <a:lnTo>
                        <a:pt x="5091" y="1286"/>
                      </a:lnTo>
                      <a:lnTo>
                        <a:pt x="5060" y="1303"/>
                      </a:lnTo>
                      <a:lnTo>
                        <a:pt x="5060" y="1303"/>
                      </a:lnTo>
                      <a:lnTo>
                        <a:pt x="5022" y="1256"/>
                      </a:lnTo>
                      <a:lnTo>
                        <a:pt x="4985" y="1213"/>
                      </a:lnTo>
                      <a:lnTo>
                        <a:pt x="4985" y="1213"/>
                      </a:lnTo>
                      <a:lnTo>
                        <a:pt x="5005" y="1184"/>
                      </a:lnTo>
                      <a:lnTo>
                        <a:pt x="5030" y="1144"/>
                      </a:lnTo>
                      <a:lnTo>
                        <a:pt x="5056" y="1095"/>
                      </a:lnTo>
                      <a:lnTo>
                        <a:pt x="5071" y="1065"/>
                      </a:lnTo>
                      <a:lnTo>
                        <a:pt x="5084" y="1034"/>
                      </a:lnTo>
                      <a:lnTo>
                        <a:pt x="5084" y="1034"/>
                      </a:lnTo>
                      <a:lnTo>
                        <a:pt x="5103" y="993"/>
                      </a:lnTo>
                      <a:lnTo>
                        <a:pt x="5114" y="961"/>
                      </a:lnTo>
                      <a:lnTo>
                        <a:pt x="5119" y="938"/>
                      </a:lnTo>
                      <a:lnTo>
                        <a:pt x="5121" y="928"/>
                      </a:lnTo>
                      <a:lnTo>
                        <a:pt x="5121" y="918"/>
                      </a:lnTo>
                      <a:lnTo>
                        <a:pt x="5119" y="912"/>
                      </a:lnTo>
                      <a:lnTo>
                        <a:pt x="5117" y="905"/>
                      </a:lnTo>
                      <a:lnTo>
                        <a:pt x="5114" y="899"/>
                      </a:lnTo>
                      <a:lnTo>
                        <a:pt x="5111" y="892"/>
                      </a:lnTo>
                      <a:lnTo>
                        <a:pt x="5099" y="879"/>
                      </a:lnTo>
                      <a:lnTo>
                        <a:pt x="5084" y="866"/>
                      </a:lnTo>
                      <a:lnTo>
                        <a:pt x="5084" y="866"/>
                      </a:lnTo>
                      <a:lnTo>
                        <a:pt x="5071" y="851"/>
                      </a:lnTo>
                      <a:lnTo>
                        <a:pt x="5058" y="839"/>
                      </a:lnTo>
                      <a:lnTo>
                        <a:pt x="5051" y="836"/>
                      </a:lnTo>
                      <a:lnTo>
                        <a:pt x="5045" y="833"/>
                      </a:lnTo>
                      <a:lnTo>
                        <a:pt x="5038" y="831"/>
                      </a:lnTo>
                      <a:lnTo>
                        <a:pt x="5032" y="829"/>
                      </a:lnTo>
                      <a:lnTo>
                        <a:pt x="5022" y="829"/>
                      </a:lnTo>
                      <a:lnTo>
                        <a:pt x="5012" y="831"/>
                      </a:lnTo>
                      <a:lnTo>
                        <a:pt x="4989" y="838"/>
                      </a:lnTo>
                      <a:lnTo>
                        <a:pt x="4957" y="847"/>
                      </a:lnTo>
                      <a:lnTo>
                        <a:pt x="4916" y="866"/>
                      </a:lnTo>
                      <a:lnTo>
                        <a:pt x="4916" y="866"/>
                      </a:lnTo>
                      <a:lnTo>
                        <a:pt x="4885" y="879"/>
                      </a:lnTo>
                      <a:lnTo>
                        <a:pt x="4855" y="894"/>
                      </a:lnTo>
                      <a:lnTo>
                        <a:pt x="4806" y="920"/>
                      </a:lnTo>
                      <a:lnTo>
                        <a:pt x="4766" y="945"/>
                      </a:lnTo>
                      <a:lnTo>
                        <a:pt x="4737" y="965"/>
                      </a:lnTo>
                      <a:lnTo>
                        <a:pt x="4737" y="965"/>
                      </a:lnTo>
                      <a:lnTo>
                        <a:pt x="4694" y="928"/>
                      </a:lnTo>
                      <a:lnTo>
                        <a:pt x="4647" y="890"/>
                      </a:lnTo>
                      <a:lnTo>
                        <a:pt x="4647" y="890"/>
                      </a:lnTo>
                      <a:lnTo>
                        <a:pt x="4664" y="859"/>
                      </a:lnTo>
                      <a:lnTo>
                        <a:pt x="4680" y="816"/>
                      </a:lnTo>
                      <a:lnTo>
                        <a:pt x="4699" y="762"/>
                      </a:lnTo>
                      <a:lnTo>
                        <a:pt x="4707" y="730"/>
                      </a:lnTo>
                      <a:lnTo>
                        <a:pt x="4717" y="697"/>
                      </a:lnTo>
                      <a:lnTo>
                        <a:pt x="4717" y="697"/>
                      </a:lnTo>
                      <a:lnTo>
                        <a:pt x="4725" y="653"/>
                      </a:lnTo>
                      <a:lnTo>
                        <a:pt x="4732" y="620"/>
                      </a:lnTo>
                      <a:lnTo>
                        <a:pt x="4733" y="597"/>
                      </a:lnTo>
                      <a:lnTo>
                        <a:pt x="4733" y="587"/>
                      </a:lnTo>
                      <a:lnTo>
                        <a:pt x="4732" y="577"/>
                      </a:lnTo>
                      <a:lnTo>
                        <a:pt x="4728" y="570"/>
                      </a:lnTo>
                      <a:lnTo>
                        <a:pt x="4725" y="564"/>
                      </a:lnTo>
                      <a:lnTo>
                        <a:pt x="4722" y="557"/>
                      </a:lnTo>
                      <a:lnTo>
                        <a:pt x="4717" y="552"/>
                      </a:lnTo>
                      <a:lnTo>
                        <a:pt x="4704" y="542"/>
                      </a:lnTo>
                      <a:lnTo>
                        <a:pt x="4687" y="531"/>
                      </a:lnTo>
                      <a:lnTo>
                        <a:pt x="4687" y="531"/>
                      </a:lnTo>
                      <a:lnTo>
                        <a:pt x="4671" y="519"/>
                      </a:lnTo>
                      <a:lnTo>
                        <a:pt x="4656" y="511"/>
                      </a:lnTo>
                      <a:lnTo>
                        <a:pt x="4649" y="508"/>
                      </a:lnTo>
                      <a:lnTo>
                        <a:pt x="4643" y="506"/>
                      </a:lnTo>
                      <a:lnTo>
                        <a:pt x="4634" y="505"/>
                      </a:lnTo>
                      <a:lnTo>
                        <a:pt x="4628" y="505"/>
                      </a:lnTo>
                      <a:lnTo>
                        <a:pt x="4618" y="506"/>
                      </a:lnTo>
                      <a:lnTo>
                        <a:pt x="4610" y="509"/>
                      </a:lnTo>
                      <a:lnTo>
                        <a:pt x="4586" y="519"/>
                      </a:lnTo>
                      <a:lnTo>
                        <a:pt x="4557" y="536"/>
                      </a:lnTo>
                      <a:lnTo>
                        <a:pt x="4521" y="559"/>
                      </a:lnTo>
                      <a:lnTo>
                        <a:pt x="4521" y="559"/>
                      </a:lnTo>
                      <a:lnTo>
                        <a:pt x="4491" y="579"/>
                      </a:lnTo>
                      <a:lnTo>
                        <a:pt x="4464" y="598"/>
                      </a:lnTo>
                      <a:lnTo>
                        <a:pt x="4420" y="633"/>
                      </a:lnTo>
                      <a:lnTo>
                        <a:pt x="4385" y="664"/>
                      </a:lnTo>
                      <a:lnTo>
                        <a:pt x="4361" y="691"/>
                      </a:lnTo>
                      <a:lnTo>
                        <a:pt x="4361" y="691"/>
                      </a:lnTo>
                      <a:lnTo>
                        <a:pt x="4311" y="661"/>
                      </a:lnTo>
                      <a:lnTo>
                        <a:pt x="4260" y="633"/>
                      </a:lnTo>
                      <a:lnTo>
                        <a:pt x="4260" y="633"/>
                      </a:lnTo>
                      <a:lnTo>
                        <a:pt x="4270" y="598"/>
                      </a:lnTo>
                      <a:lnTo>
                        <a:pt x="4280" y="552"/>
                      </a:lnTo>
                      <a:lnTo>
                        <a:pt x="4288" y="496"/>
                      </a:lnTo>
                      <a:lnTo>
                        <a:pt x="4291" y="463"/>
                      </a:lnTo>
                      <a:lnTo>
                        <a:pt x="4293" y="429"/>
                      </a:lnTo>
                      <a:lnTo>
                        <a:pt x="4293" y="429"/>
                      </a:lnTo>
                      <a:lnTo>
                        <a:pt x="4296" y="384"/>
                      </a:lnTo>
                      <a:lnTo>
                        <a:pt x="4295" y="351"/>
                      </a:lnTo>
                      <a:lnTo>
                        <a:pt x="4293" y="326"/>
                      </a:lnTo>
                      <a:lnTo>
                        <a:pt x="4291" y="317"/>
                      </a:lnTo>
                      <a:lnTo>
                        <a:pt x="4288" y="308"/>
                      </a:lnTo>
                      <a:lnTo>
                        <a:pt x="4285" y="302"/>
                      </a:lnTo>
                      <a:lnTo>
                        <a:pt x="4280" y="297"/>
                      </a:lnTo>
                      <a:lnTo>
                        <a:pt x="4275" y="292"/>
                      </a:lnTo>
                      <a:lnTo>
                        <a:pt x="4268" y="287"/>
                      </a:lnTo>
                      <a:lnTo>
                        <a:pt x="4255" y="279"/>
                      </a:lnTo>
                      <a:lnTo>
                        <a:pt x="4235" y="270"/>
                      </a:lnTo>
                      <a:lnTo>
                        <a:pt x="4235" y="270"/>
                      </a:lnTo>
                      <a:lnTo>
                        <a:pt x="4217" y="262"/>
                      </a:lnTo>
                      <a:lnTo>
                        <a:pt x="4202" y="256"/>
                      </a:lnTo>
                      <a:lnTo>
                        <a:pt x="4194" y="254"/>
                      </a:lnTo>
                      <a:lnTo>
                        <a:pt x="4187" y="254"/>
                      </a:lnTo>
                      <a:lnTo>
                        <a:pt x="4181" y="254"/>
                      </a:lnTo>
                      <a:lnTo>
                        <a:pt x="4173" y="256"/>
                      </a:lnTo>
                      <a:lnTo>
                        <a:pt x="4164" y="259"/>
                      </a:lnTo>
                      <a:lnTo>
                        <a:pt x="4156" y="262"/>
                      </a:lnTo>
                      <a:lnTo>
                        <a:pt x="4136" y="277"/>
                      </a:lnTo>
                      <a:lnTo>
                        <a:pt x="4110" y="298"/>
                      </a:lnTo>
                      <a:lnTo>
                        <a:pt x="4077" y="328"/>
                      </a:lnTo>
                      <a:lnTo>
                        <a:pt x="4077" y="328"/>
                      </a:lnTo>
                      <a:lnTo>
                        <a:pt x="4052" y="353"/>
                      </a:lnTo>
                      <a:lnTo>
                        <a:pt x="4029" y="376"/>
                      </a:lnTo>
                      <a:lnTo>
                        <a:pt x="3991" y="419"/>
                      </a:lnTo>
                      <a:lnTo>
                        <a:pt x="3963" y="455"/>
                      </a:lnTo>
                      <a:lnTo>
                        <a:pt x="3942" y="485"/>
                      </a:lnTo>
                      <a:lnTo>
                        <a:pt x="3942" y="485"/>
                      </a:lnTo>
                      <a:lnTo>
                        <a:pt x="3889" y="465"/>
                      </a:lnTo>
                      <a:lnTo>
                        <a:pt x="3835" y="445"/>
                      </a:lnTo>
                      <a:lnTo>
                        <a:pt x="3835" y="445"/>
                      </a:lnTo>
                      <a:lnTo>
                        <a:pt x="3838" y="411"/>
                      </a:lnTo>
                      <a:lnTo>
                        <a:pt x="3840" y="364"/>
                      </a:lnTo>
                      <a:lnTo>
                        <a:pt x="3838" y="307"/>
                      </a:lnTo>
                      <a:lnTo>
                        <a:pt x="3835" y="274"/>
                      </a:lnTo>
                      <a:lnTo>
                        <a:pt x="3831" y="239"/>
                      </a:lnTo>
                      <a:lnTo>
                        <a:pt x="3831" y="239"/>
                      </a:lnTo>
                      <a:lnTo>
                        <a:pt x="3826" y="195"/>
                      </a:lnTo>
                      <a:lnTo>
                        <a:pt x="3820" y="162"/>
                      </a:lnTo>
                      <a:lnTo>
                        <a:pt x="3813" y="138"/>
                      </a:lnTo>
                      <a:lnTo>
                        <a:pt x="3810" y="129"/>
                      </a:lnTo>
                      <a:lnTo>
                        <a:pt x="3805" y="122"/>
                      </a:lnTo>
                      <a:lnTo>
                        <a:pt x="3800" y="115"/>
                      </a:lnTo>
                      <a:lnTo>
                        <a:pt x="3795" y="110"/>
                      </a:lnTo>
                      <a:lnTo>
                        <a:pt x="3788" y="107"/>
                      </a:lnTo>
                      <a:lnTo>
                        <a:pt x="3782" y="104"/>
                      </a:lnTo>
                      <a:lnTo>
                        <a:pt x="3767" y="97"/>
                      </a:lnTo>
                      <a:lnTo>
                        <a:pt x="3747" y="92"/>
                      </a:lnTo>
                      <a:lnTo>
                        <a:pt x="3747" y="92"/>
                      </a:lnTo>
                      <a:lnTo>
                        <a:pt x="3727" y="87"/>
                      </a:lnTo>
                      <a:lnTo>
                        <a:pt x="3711" y="84"/>
                      </a:lnTo>
                      <a:lnTo>
                        <a:pt x="3704" y="84"/>
                      </a:lnTo>
                      <a:lnTo>
                        <a:pt x="3696" y="84"/>
                      </a:lnTo>
                      <a:lnTo>
                        <a:pt x="3690" y="86"/>
                      </a:lnTo>
                      <a:lnTo>
                        <a:pt x="3683" y="89"/>
                      </a:lnTo>
                      <a:lnTo>
                        <a:pt x="3675" y="92"/>
                      </a:lnTo>
                      <a:lnTo>
                        <a:pt x="3666" y="99"/>
                      </a:lnTo>
                      <a:lnTo>
                        <a:pt x="3650" y="117"/>
                      </a:lnTo>
                      <a:lnTo>
                        <a:pt x="3627" y="142"/>
                      </a:lnTo>
                      <a:lnTo>
                        <a:pt x="3601" y="176"/>
                      </a:lnTo>
                      <a:lnTo>
                        <a:pt x="3601" y="176"/>
                      </a:lnTo>
                      <a:lnTo>
                        <a:pt x="3581" y="206"/>
                      </a:lnTo>
                      <a:lnTo>
                        <a:pt x="3561" y="232"/>
                      </a:lnTo>
                      <a:lnTo>
                        <a:pt x="3531" y="282"/>
                      </a:lnTo>
                      <a:lnTo>
                        <a:pt x="3510" y="323"/>
                      </a:lnTo>
                      <a:lnTo>
                        <a:pt x="3495" y="354"/>
                      </a:lnTo>
                      <a:lnTo>
                        <a:pt x="3495" y="354"/>
                      </a:lnTo>
                      <a:lnTo>
                        <a:pt x="3439" y="345"/>
                      </a:lnTo>
                      <a:lnTo>
                        <a:pt x="3381" y="335"/>
                      </a:lnTo>
                      <a:lnTo>
                        <a:pt x="3381" y="335"/>
                      </a:lnTo>
                      <a:lnTo>
                        <a:pt x="3380" y="300"/>
                      </a:lnTo>
                      <a:lnTo>
                        <a:pt x="3373" y="254"/>
                      </a:lnTo>
                      <a:lnTo>
                        <a:pt x="3361" y="198"/>
                      </a:lnTo>
                      <a:lnTo>
                        <a:pt x="3353" y="165"/>
                      </a:lnTo>
                      <a:lnTo>
                        <a:pt x="3343" y="132"/>
                      </a:lnTo>
                      <a:lnTo>
                        <a:pt x="3343" y="132"/>
                      </a:lnTo>
                      <a:lnTo>
                        <a:pt x="3330" y="89"/>
                      </a:lnTo>
                      <a:lnTo>
                        <a:pt x="3319" y="58"/>
                      </a:lnTo>
                      <a:lnTo>
                        <a:pt x="3307" y="36"/>
                      </a:lnTo>
                      <a:lnTo>
                        <a:pt x="3302" y="28"/>
                      </a:lnTo>
                      <a:lnTo>
                        <a:pt x="3297" y="21"/>
                      </a:lnTo>
                      <a:lnTo>
                        <a:pt x="3291" y="15"/>
                      </a:lnTo>
                      <a:lnTo>
                        <a:pt x="3286" y="12"/>
                      </a:lnTo>
                      <a:lnTo>
                        <a:pt x="3279" y="8"/>
                      </a:lnTo>
                      <a:lnTo>
                        <a:pt x="3271" y="7"/>
                      </a:lnTo>
                      <a:lnTo>
                        <a:pt x="3254" y="3"/>
                      </a:lnTo>
                      <a:lnTo>
                        <a:pt x="3235" y="2"/>
                      </a:lnTo>
                      <a:lnTo>
                        <a:pt x="3235" y="2"/>
                      </a:lnTo>
                      <a:lnTo>
                        <a:pt x="3215" y="0"/>
                      </a:lnTo>
                      <a:lnTo>
                        <a:pt x="3198" y="0"/>
                      </a:lnTo>
                      <a:lnTo>
                        <a:pt x="3190" y="2"/>
                      </a:lnTo>
                      <a:lnTo>
                        <a:pt x="3183" y="3"/>
                      </a:lnTo>
                      <a:lnTo>
                        <a:pt x="3177" y="5"/>
                      </a:lnTo>
                      <a:lnTo>
                        <a:pt x="3170" y="10"/>
                      </a:lnTo>
                      <a:lnTo>
                        <a:pt x="3164" y="15"/>
                      </a:lnTo>
                      <a:lnTo>
                        <a:pt x="3157" y="23"/>
                      </a:lnTo>
                      <a:lnTo>
                        <a:pt x="3142" y="43"/>
                      </a:lnTo>
                      <a:lnTo>
                        <a:pt x="3126" y="71"/>
                      </a:lnTo>
                      <a:lnTo>
                        <a:pt x="3106" y="110"/>
                      </a:lnTo>
                      <a:lnTo>
                        <a:pt x="3106" y="110"/>
                      </a:lnTo>
                      <a:lnTo>
                        <a:pt x="3089" y="142"/>
                      </a:lnTo>
                      <a:lnTo>
                        <a:pt x="3076" y="171"/>
                      </a:lnTo>
                      <a:lnTo>
                        <a:pt x="3055" y="226"/>
                      </a:lnTo>
                      <a:lnTo>
                        <a:pt x="3042" y="270"/>
                      </a:lnTo>
                      <a:lnTo>
                        <a:pt x="3032" y="305"/>
                      </a:lnTo>
                      <a:lnTo>
                        <a:pt x="3032" y="305"/>
                      </a:lnTo>
                      <a:lnTo>
                        <a:pt x="2974" y="303"/>
                      </a:lnTo>
                      <a:lnTo>
                        <a:pt x="2916" y="305"/>
                      </a:lnTo>
                      <a:lnTo>
                        <a:pt x="2916" y="305"/>
                      </a:lnTo>
                      <a:lnTo>
                        <a:pt x="2908" y="270"/>
                      </a:lnTo>
                      <a:lnTo>
                        <a:pt x="2893" y="226"/>
                      </a:lnTo>
                      <a:lnTo>
                        <a:pt x="2872" y="171"/>
                      </a:lnTo>
                      <a:lnTo>
                        <a:pt x="2859" y="142"/>
                      </a:lnTo>
                      <a:lnTo>
                        <a:pt x="2844" y="110"/>
                      </a:lnTo>
                      <a:lnTo>
                        <a:pt x="2844" y="110"/>
                      </a:lnTo>
                      <a:lnTo>
                        <a:pt x="2824" y="71"/>
                      </a:lnTo>
                      <a:lnTo>
                        <a:pt x="2806" y="43"/>
                      </a:lnTo>
                      <a:lnTo>
                        <a:pt x="2793" y="23"/>
                      </a:lnTo>
                      <a:lnTo>
                        <a:pt x="2786" y="15"/>
                      </a:lnTo>
                      <a:lnTo>
                        <a:pt x="2779" y="10"/>
                      </a:lnTo>
                      <a:lnTo>
                        <a:pt x="2773" y="5"/>
                      </a:lnTo>
                      <a:lnTo>
                        <a:pt x="2766" y="3"/>
                      </a:lnTo>
                      <a:lnTo>
                        <a:pt x="2758" y="2"/>
                      </a:lnTo>
                      <a:lnTo>
                        <a:pt x="2751" y="0"/>
                      </a:lnTo>
                      <a:lnTo>
                        <a:pt x="2735" y="0"/>
                      </a:lnTo>
                      <a:lnTo>
                        <a:pt x="2715" y="2"/>
                      </a:lnTo>
                      <a:lnTo>
                        <a:pt x="2715" y="2"/>
                      </a:lnTo>
                      <a:lnTo>
                        <a:pt x="2694" y="3"/>
                      </a:lnTo>
                      <a:lnTo>
                        <a:pt x="2677" y="7"/>
                      </a:lnTo>
                      <a:lnTo>
                        <a:pt x="2671" y="8"/>
                      </a:lnTo>
                      <a:lnTo>
                        <a:pt x="2664" y="12"/>
                      </a:lnTo>
                      <a:lnTo>
                        <a:pt x="2657" y="15"/>
                      </a:lnTo>
                      <a:lnTo>
                        <a:pt x="2652" y="21"/>
                      </a:lnTo>
                      <a:lnTo>
                        <a:pt x="2648" y="28"/>
                      </a:lnTo>
                      <a:lnTo>
                        <a:pt x="2641" y="36"/>
                      </a:lnTo>
                      <a:lnTo>
                        <a:pt x="2631" y="58"/>
                      </a:lnTo>
                      <a:lnTo>
                        <a:pt x="2620" y="89"/>
                      </a:lnTo>
                      <a:lnTo>
                        <a:pt x="2606" y="132"/>
                      </a:lnTo>
                      <a:lnTo>
                        <a:pt x="2606" y="132"/>
                      </a:lnTo>
                      <a:lnTo>
                        <a:pt x="2596" y="165"/>
                      </a:lnTo>
                      <a:lnTo>
                        <a:pt x="2588" y="198"/>
                      </a:lnTo>
                      <a:lnTo>
                        <a:pt x="2577" y="254"/>
                      </a:lnTo>
                      <a:lnTo>
                        <a:pt x="2570" y="300"/>
                      </a:lnTo>
                      <a:lnTo>
                        <a:pt x="2567" y="335"/>
                      </a:lnTo>
                      <a:lnTo>
                        <a:pt x="2567" y="335"/>
                      </a:lnTo>
                      <a:lnTo>
                        <a:pt x="2511" y="345"/>
                      </a:lnTo>
                      <a:lnTo>
                        <a:pt x="2455" y="354"/>
                      </a:lnTo>
                      <a:lnTo>
                        <a:pt x="2455" y="354"/>
                      </a:lnTo>
                      <a:lnTo>
                        <a:pt x="2440" y="323"/>
                      </a:lnTo>
                      <a:lnTo>
                        <a:pt x="2417" y="282"/>
                      </a:lnTo>
                      <a:lnTo>
                        <a:pt x="2387" y="232"/>
                      </a:lnTo>
                      <a:lnTo>
                        <a:pt x="2369" y="206"/>
                      </a:lnTo>
                      <a:lnTo>
                        <a:pt x="2347" y="176"/>
                      </a:lnTo>
                      <a:lnTo>
                        <a:pt x="2347" y="176"/>
                      </a:lnTo>
                      <a:lnTo>
                        <a:pt x="2321" y="142"/>
                      </a:lnTo>
                      <a:lnTo>
                        <a:pt x="2300" y="117"/>
                      </a:lnTo>
                      <a:lnTo>
                        <a:pt x="2282" y="99"/>
                      </a:lnTo>
                      <a:lnTo>
                        <a:pt x="2275" y="92"/>
                      </a:lnTo>
                      <a:lnTo>
                        <a:pt x="2267" y="89"/>
                      </a:lnTo>
                      <a:lnTo>
                        <a:pt x="2260" y="86"/>
                      </a:lnTo>
                      <a:lnTo>
                        <a:pt x="2252" y="84"/>
                      </a:lnTo>
                      <a:lnTo>
                        <a:pt x="2245" y="84"/>
                      </a:lnTo>
                      <a:lnTo>
                        <a:pt x="2239" y="84"/>
                      </a:lnTo>
                      <a:lnTo>
                        <a:pt x="2222" y="87"/>
                      </a:lnTo>
                      <a:lnTo>
                        <a:pt x="2202" y="92"/>
                      </a:lnTo>
                      <a:lnTo>
                        <a:pt x="2202" y="92"/>
                      </a:lnTo>
                      <a:lnTo>
                        <a:pt x="2183" y="97"/>
                      </a:lnTo>
                      <a:lnTo>
                        <a:pt x="2166" y="104"/>
                      </a:lnTo>
                      <a:lnTo>
                        <a:pt x="2160" y="107"/>
                      </a:lnTo>
                      <a:lnTo>
                        <a:pt x="2155" y="110"/>
                      </a:lnTo>
                      <a:lnTo>
                        <a:pt x="2148" y="115"/>
                      </a:lnTo>
                      <a:lnTo>
                        <a:pt x="2145" y="122"/>
                      </a:lnTo>
                      <a:lnTo>
                        <a:pt x="2140" y="129"/>
                      </a:lnTo>
                      <a:lnTo>
                        <a:pt x="2136" y="138"/>
                      </a:lnTo>
                      <a:lnTo>
                        <a:pt x="2130" y="162"/>
                      </a:lnTo>
                      <a:lnTo>
                        <a:pt x="2123" y="195"/>
                      </a:lnTo>
                      <a:lnTo>
                        <a:pt x="2118" y="239"/>
                      </a:lnTo>
                      <a:lnTo>
                        <a:pt x="2118" y="239"/>
                      </a:lnTo>
                      <a:lnTo>
                        <a:pt x="2113" y="274"/>
                      </a:lnTo>
                      <a:lnTo>
                        <a:pt x="2112" y="307"/>
                      </a:lnTo>
                      <a:lnTo>
                        <a:pt x="2110" y="364"/>
                      </a:lnTo>
                      <a:lnTo>
                        <a:pt x="2112" y="411"/>
                      </a:lnTo>
                      <a:lnTo>
                        <a:pt x="2115" y="447"/>
                      </a:lnTo>
                      <a:lnTo>
                        <a:pt x="2115" y="447"/>
                      </a:lnTo>
                      <a:lnTo>
                        <a:pt x="2061" y="465"/>
                      </a:lnTo>
                      <a:lnTo>
                        <a:pt x="2008" y="486"/>
                      </a:lnTo>
                      <a:lnTo>
                        <a:pt x="2008" y="486"/>
                      </a:lnTo>
                      <a:lnTo>
                        <a:pt x="1986" y="457"/>
                      </a:lnTo>
                      <a:lnTo>
                        <a:pt x="1958" y="419"/>
                      </a:lnTo>
                      <a:lnTo>
                        <a:pt x="1920" y="376"/>
                      </a:lnTo>
                      <a:lnTo>
                        <a:pt x="1897" y="353"/>
                      </a:lnTo>
                      <a:lnTo>
                        <a:pt x="1871" y="328"/>
                      </a:lnTo>
                      <a:lnTo>
                        <a:pt x="1871" y="328"/>
                      </a:lnTo>
                      <a:lnTo>
                        <a:pt x="1840" y="298"/>
                      </a:lnTo>
                      <a:lnTo>
                        <a:pt x="1813" y="277"/>
                      </a:lnTo>
                      <a:lnTo>
                        <a:pt x="1793" y="262"/>
                      </a:lnTo>
                      <a:lnTo>
                        <a:pt x="1784" y="259"/>
                      </a:lnTo>
                      <a:lnTo>
                        <a:pt x="1775" y="256"/>
                      </a:lnTo>
                      <a:lnTo>
                        <a:pt x="1769" y="254"/>
                      </a:lnTo>
                      <a:lnTo>
                        <a:pt x="1762" y="254"/>
                      </a:lnTo>
                      <a:lnTo>
                        <a:pt x="1754" y="254"/>
                      </a:lnTo>
                      <a:lnTo>
                        <a:pt x="1747" y="256"/>
                      </a:lnTo>
                      <a:lnTo>
                        <a:pt x="1731" y="262"/>
                      </a:lnTo>
                      <a:lnTo>
                        <a:pt x="1713" y="270"/>
                      </a:lnTo>
                      <a:lnTo>
                        <a:pt x="1713" y="270"/>
                      </a:lnTo>
                      <a:lnTo>
                        <a:pt x="1695" y="279"/>
                      </a:lnTo>
                      <a:lnTo>
                        <a:pt x="1680" y="287"/>
                      </a:lnTo>
                      <a:lnTo>
                        <a:pt x="1675" y="292"/>
                      </a:lnTo>
                      <a:lnTo>
                        <a:pt x="1670" y="297"/>
                      </a:lnTo>
                      <a:lnTo>
                        <a:pt x="1665" y="302"/>
                      </a:lnTo>
                      <a:lnTo>
                        <a:pt x="1662" y="308"/>
                      </a:lnTo>
                      <a:lnTo>
                        <a:pt x="1658" y="317"/>
                      </a:lnTo>
                      <a:lnTo>
                        <a:pt x="1657" y="326"/>
                      </a:lnTo>
                      <a:lnTo>
                        <a:pt x="1653" y="351"/>
                      </a:lnTo>
                      <a:lnTo>
                        <a:pt x="1653" y="384"/>
                      </a:lnTo>
                      <a:lnTo>
                        <a:pt x="1655" y="429"/>
                      </a:lnTo>
                      <a:lnTo>
                        <a:pt x="1655" y="429"/>
                      </a:lnTo>
                      <a:lnTo>
                        <a:pt x="1658" y="465"/>
                      </a:lnTo>
                      <a:lnTo>
                        <a:pt x="1662" y="498"/>
                      </a:lnTo>
                      <a:lnTo>
                        <a:pt x="1670" y="554"/>
                      </a:lnTo>
                      <a:lnTo>
                        <a:pt x="1680" y="600"/>
                      </a:lnTo>
                      <a:lnTo>
                        <a:pt x="1690" y="635"/>
                      </a:lnTo>
                      <a:lnTo>
                        <a:pt x="1690" y="635"/>
                      </a:lnTo>
                      <a:lnTo>
                        <a:pt x="1639" y="663"/>
                      </a:lnTo>
                      <a:lnTo>
                        <a:pt x="1591" y="692"/>
                      </a:lnTo>
                      <a:lnTo>
                        <a:pt x="1591" y="692"/>
                      </a:lnTo>
                      <a:lnTo>
                        <a:pt x="1564" y="666"/>
                      </a:lnTo>
                      <a:lnTo>
                        <a:pt x="1530" y="635"/>
                      </a:lnTo>
                      <a:lnTo>
                        <a:pt x="1485" y="598"/>
                      </a:lnTo>
                      <a:lnTo>
                        <a:pt x="1459" y="580"/>
                      </a:lnTo>
                      <a:lnTo>
                        <a:pt x="1429" y="559"/>
                      </a:lnTo>
                      <a:lnTo>
                        <a:pt x="1429" y="559"/>
                      </a:lnTo>
                      <a:lnTo>
                        <a:pt x="1391" y="536"/>
                      </a:lnTo>
                      <a:lnTo>
                        <a:pt x="1363" y="519"/>
                      </a:lnTo>
                      <a:lnTo>
                        <a:pt x="1340" y="509"/>
                      </a:lnTo>
                      <a:lnTo>
                        <a:pt x="1330" y="506"/>
                      </a:lnTo>
                      <a:lnTo>
                        <a:pt x="1322" y="505"/>
                      </a:lnTo>
                      <a:lnTo>
                        <a:pt x="1314" y="505"/>
                      </a:lnTo>
                      <a:lnTo>
                        <a:pt x="1307" y="506"/>
                      </a:lnTo>
                      <a:lnTo>
                        <a:pt x="1301" y="508"/>
                      </a:lnTo>
                      <a:lnTo>
                        <a:pt x="1294" y="511"/>
                      </a:lnTo>
                      <a:lnTo>
                        <a:pt x="1279" y="519"/>
                      </a:lnTo>
                      <a:lnTo>
                        <a:pt x="1263" y="531"/>
                      </a:lnTo>
                      <a:lnTo>
                        <a:pt x="1263" y="531"/>
                      </a:lnTo>
                      <a:lnTo>
                        <a:pt x="1246" y="542"/>
                      </a:lnTo>
                      <a:lnTo>
                        <a:pt x="1233" y="552"/>
                      </a:lnTo>
                      <a:lnTo>
                        <a:pt x="1228" y="557"/>
                      </a:lnTo>
                      <a:lnTo>
                        <a:pt x="1223" y="564"/>
                      </a:lnTo>
                      <a:lnTo>
                        <a:pt x="1220" y="570"/>
                      </a:lnTo>
                      <a:lnTo>
                        <a:pt x="1218" y="577"/>
                      </a:lnTo>
                      <a:lnTo>
                        <a:pt x="1216" y="587"/>
                      </a:lnTo>
                      <a:lnTo>
                        <a:pt x="1216" y="595"/>
                      </a:lnTo>
                      <a:lnTo>
                        <a:pt x="1218" y="620"/>
                      </a:lnTo>
                      <a:lnTo>
                        <a:pt x="1223" y="653"/>
                      </a:lnTo>
                      <a:lnTo>
                        <a:pt x="1233" y="697"/>
                      </a:lnTo>
                      <a:lnTo>
                        <a:pt x="1233" y="697"/>
                      </a:lnTo>
                      <a:lnTo>
                        <a:pt x="1241" y="732"/>
                      </a:lnTo>
                      <a:lnTo>
                        <a:pt x="1251" y="763"/>
                      </a:lnTo>
                      <a:lnTo>
                        <a:pt x="1269" y="818"/>
                      </a:lnTo>
                      <a:lnTo>
                        <a:pt x="1287" y="861"/>
                      </a:lnTo>
                      <a:lnTo>
                        <a:pt x="1302" y="894"/>
                      </a:lnTo>
                      <a:lnTo>
                        <a:pt x="1302" y="894"/>
                      </a:lnTo>
                      <a:lnTo>
                        <a:pt x="1258" y="930"/>
                      </a:lnTo>
                      <a:lnTo>
                        <a:pt x="1213" y="966"/>
                      </a:lnTo>
                      <a:lnTo>
                        <a:pt x="1213" y="966"/>
                      </a:lnTo>
                      <a:lnTo>
                        <a:pt x="1185" y="946"/>
                      </a:lnTo>
                      <a:lnTo>
                        <a:pt x="1146" y="922"/>
                      </a:lnTo>
                      <a:lnTo>
                        <a:pt x="1094" y="894"/>
                      </a:lnTo>
                      <a:lnTo>
                        <a:pt x="1065" y="879"/>
                      </a:lnTo>
                      <a:lnTo>
                        <a:pt x="1033" y="866"/>
                      </a:lnTo>
                      <a:lnTo>
                        <a:pt x="1033" y="866"/>
                      </a:lnTo>
                      <a:lnTo>
                        <a:pt x="992" y="847"/>
                      </a:lnTo>
                      <a:lnTo>
                        <a:pt x="961" y="838"/>
                      </a:lnTo>
                      <a:lnTo>
                        <a:pt x="936" y="831"/>
                      </a:lnTo>
                      <a:lnTo>
                        <a:pt x="926" y="829"/>
                      </a:lnTo>
                      <a:lnTo>
                        <a:pt x="918" y="829"/>
                      </a:lnTo>
                      <a:lnTo>
                        <a:pt x="910" y="831"/>
                      </a:lnTo>
                      <a:lnTo>
                        <a:pt x="903" y="833"/>
                      </a:lnTo>
                      <a:lnTo>
                        <a:pt x="897" y="836"/>
                      </a:lnTo>
                      <a:lnTo>
                        <a:pt x="892" y="839"/>
                      </a:lnTo>
                      <a:lnTo>
                        <a:pt x="878" y="851"/>
                      </a:lnTo>
                      <a:lnTo>
                        <a:pt x="864" y="866"/>
                      </a:lnTo>
                      <a:lnTo>
                        <a:pt x="864" y="866"/>
                      </a:lnTo>
                      <a:lnTo>
                        <a:pt x="850" y="879"/>
                      </a:lnTo>
                      <a:lnTo>
                        <a:pt x="839" y="892"/>
                      </a:lnTo>
                      <a:lnTo>
                        <a:pt x="834" y="899"/>
                      </a:lnTo>
                      <a:lnTo>
                        <a:pt x="832" y="905"/>
                      </a:lnTo>
                      <a:lnTo>
                        <a:pt x="829" y="912"/>
                      </a:lnTo>
                      <a:lnTo>
                        <a:pt x="829" y="918"/>
                      </a:lnTo>
                      <a:lnTo>
                        <a:pt x="829" y="928"/>
                      </a:lnTo>
                      <a:lnTo>
                        <a:pt x="829" y="938"/>
                      </a:lnTo>
                      <a:lnTo>
                        <a:pt x="836" y="961"/>
                      </a:lnTo>
                      <a:lnTo>
                        <a:pt x="847" y="993"/>
                      </a:lnTo>
                      <a:lnTo>
                        <a:pt x="864" y="1034"/>
                      </a:lnTo>
                      <a:lnTo>
                        <a:pt x="864" y="1034"/>
                      </a:lnTo>
                      <a:lnTo>
                        <a:pt x="878" y="1067"/>
                      </a:lnTo>
                      <a:lnTo>
                        <a:pt x="893" y="1095"/>
                      </a:lnTo>
                      <a:lnTo>
                        <a:pt x="920" y="1146"/>
                      </a:lnTo>
                      <a:lnTo>
                        <a:pt x="944" y="1185"/>
                      </a:lnTo>
                      <a:lnTo>
                        <a:pt x="966" y="1215"/>
                      </a:lnTo>
                      <a:lnTo>
                        <a:pt x="966" y="1215"/>
                      </a:lnTo>
                      <a:lnTo>
                        <a:pt x="928" y="1258"/>
                      </a:lnTo>
                      <a:lnTo>
                        <a:pt x="892" y="1303"/>
                      </a:lnTo>
                      <a:lnTo>
                        <a:pt x="892" y="1303"/>
                      </a:lnTo>
                      <a:lnTo>
                        <a:pt x="859" y="1288"/>
                      </a:lnTo>
                      <a:lnTo>
                        <a:pt x="816" y="1270"/>
                      </a:lnTo>
                      <a:lnTo>
                        <a:pt x="761" y="1251"/>
                      </a:lnTo>
                      <a:lnTo>
                        <a:pt x="730" y="1243"/>
                      </a:lnTo>
                      <a:lnTo>
                        <a:pt x="695" y="1235"/>
                      </a:lnTo>
                      <a:lnTo>
                        <a:pt x="695" y="1235"/>
                      </a:lnTo>
                      <a:lnTo>
                        <a:pt x="653" y="1225"/>
                      </a:lnTo>
                      <a:lnTo>
                        <a:pt x="620" y="1218"/>
                      </a:lnTo>
                      <a:lnTo>
                        <a:pt x="595" y="1217"/>
                      </a:lnTo>
                      <a:lnTo>
                        <a:pt x="585" y="1218"/>
                      </a:lnTo>
                      <a:lnTo>
                        <a:pt x="577" y="1218"/>
                      </a:lnTo>
                      <a:lnTo>
                        <a:pt x="570" y="1222"/>
                      </a:lnTo>
                      <a:lnTo>
                        <a:pt x="564" y="1225"/>
                      </a:lnTo>
                      <a:lnTo>
                        <a:pt x="557" y="1228"/>
                      </a:lnTo>
                      <a:lnTo>
                        <a:pt x="552" y="1233"/>
                      </a:lnTo>
                      <a:lnTo>
                        <a:pt x="540" y="1246"/>
                      </a:lnTo>
                      <a:lnTo>
                        <a:pt x="529" y="1263"/>
                      </a:lnTo>
                      <a:lnTo>
                        <a:pt x="529" y="1263"/>
                      </a:lnTo>
                      <a:lnTo>
                        <a:pt x="517" y="1279"/>
                      </a:lnTo>
                      <a:lnTo>
                        <a:pt x="509" y="1294"/>
                      </a:lnTo>
                      <a:lnTo>
                        <a:pt x="506" y="1301"/>
                      </a:lnTo>
                      <a:lnTo>
                        <a:pt x="504" y="1307"/>
                      </a:lnTo>
                      <a:lnTo>
                        <a:pt x="504" y="1316"/>
                      </a:lnTo>
                      <a:lnTo>
                        <a:pt x="504" y="1322"/>
                      </a:lnTo>
                      <a:lnTo>
                        <a:pt x="506" y="1332"/>
                      </a:lnTo>
                      <a:lnTo>
                        <a:pt x="509" y="1340"/>
                      </a:lnTo>
                      <a:lnTo>
                        <a:pt x="519" y="1364"/>
                      </a:lnTo>
                      <a:lnTo>
                        <a:pt x="535" y="1393"/>
                      </a:lnTo>
                      <a:lnTo>
                        <a:pt x="559" y="1429"/>
                      </a:lnTo>
                      <a:lnTo>
                        <a:pt x="559" y="1429"/>
                      </a:lnTo>
                      <a:lnTo>
                        <a:pt x="578" y="1459"/>
                      </a:lnTo>
                      <a:lnTo>
                        <a:pt x="598" y="1486"/>
                      </a:lnTo>
                      <a:lnTo>
                        <a:pt x="633" y="1530"/>
                      </a:lnTo>
                      <a:lnTo>
                        <a:pt x="664" y="1565"/>
                      </a:lnTo>
                      <a:lnTo>
                        <a:pt x="690" y="1589"/>
                      </a:lnTo>
                      <a:lnTo>
                        <a:pt x="690" y="1589"/>
                      </a:lnTo>
                      <a:lnTo>
                        <a:pt x="661" y="1639"/>
                      </a:lnTo>
                      <a:lnTo>
                        <a:pt x="633" y="1690"/>
                      </a:lnTo>
                      <a:lnTo>
                        <a:pt x="633" y="1690"/>
                      </a:lnTo>
                      <a:lnTo>
                        <a:pt x="598" y="1680"/>
                      </a:lnTo>
                      <a:lnTo>
                        <a:pt x="552" y="1670"/>
                      </a:lnTo>
                      <a:lnTo>
                        <a:pt x="496" y="1662"/>
                      </a:lnTo>
                      <a:lnTo>
                        <a:pt x="463" y="1659"/>
                      </a:lnTo>
                      <a:lnTo>
                        <a:pt x="428" y="1657"/>
                      </a:lnTo>
                      <a:lnTo>
                        <a:pt x="428" y="1657"/>
                      </a:lnTo>
                      <a:lnTo>
                        <a:pt x="384" y="1654"/>
                      </a:lnTo>
                      <a:lnTo>
                        <a:pt x="351" y="1655"/>
                      </a:lnTo>
                      <a:lnTo>
                        <a:pt x="326" y="1657"/>
                      </a:lnTo>
                      <a:lnTo>
                        <a:pt x="316" y="1659"/>
                      </a:lnTo>
                      <a:lnTo>
                        <a:pt x="308" y="1662"/>
                      </a:lnTo>
                      <a:lnTo>
                        <a:pt x="301" y="1665"/>
                      </a:lnTo>
                      <a:lnTo>
                        <a:pt x="295" y="1670"/>
                      </a:lnTo>
                      <a:lnTo>
                        <a:pt x="290" y="1675"/>
                      </a:lnTo>
                      <a:lnTo>
                        <a:pt x="287" y="1682"/>
                      </a:lnTo>
                      <a:lnTo>
                        <a:pt x="278" y="1695"/>
                      </a:lnTo>
                      <a:lnTo>
                        <a:pt x="270" y="1715"/>
                      </a:lnTo>
                      <a:lnTo>
                        <a:pt x="270" y="1715"/>
                      </a:lnTo>
                      <a:lnTo>
                        <a:pt x="260" y="1733"/>
                      </a:lnTo>
                      <a:lnTo>
                        <a:pt x="255" y="1748"/>
                      </a:lnTo>
                      <a:lnTo>
                        <a:pt x="254" y="1756"/>
                      </a:lnTo>
                      <a:lnTo>
                        <a:pt x="252" y="1763"/>
                      </a:lnTo>
                      <a:lnTo>
                        <a:pt x="254" y="1769"/>
                      </a:lnTo>
                      <a:lnTo>
                        <a:pt x="255" y="1777"/>
                      </a:lnTo>
                      <a:lnTo>
                        <a:pt x="257" y="1786"/>
                      </a:lnTo>
                      <a:lnTo>
                        <a:pt x="262" y="1794"/>
                      </a:lnTo>
                      <a:lnTo>
                        <a:pt x="277" y="1815"/>
                      </a:lnTo>
                      <a:lnTo>
                        <a:pt x="298" y="1840"/>
                      </a:lnTo>
                      <a:lnTo>
                        <a:pt x="328" y="1873"/>
                      </a:lnTo>
                      <a:lnTo>
                        <a:pt x="328" y="1873"/>
                      </a:lnTo>
                      <a:lnTo>
                        <a:pt x="351" y="1898"/>
                      </a:lnTo>
                      <a:lnTo>
                        <a:pt x="376" y="1921"/>
                      </a:lnTo>
                      <a:lnTo>
                        <a:pt x="418" y="1959"/>
                      </a:lnTo>
                      <a:lnTo>
                        <a:pt x="455" y="1987"/>
                      </a:lnTo>
                      <a:lnTo>
                        <a:pt x="484" y="2008"/>
                      </a:lnTo>
                      <a:lnTo>
                        <a:pt x="484" y="2008"/>
                      </a:lnTo>
                      <a:lnTo>
                        <a:pt x="465" y="2061"/>
                      </a:lnTo>
                      <a:lnTo>
                        <a:pt x="445" y="2115"/>
                      </a:lnTo>
                      <a:lnTo>
                        <a:pt x="445" y="2115"/>
                      </a:lnTo>
                      <a:lnTo>
                        <a:pt x="410" y="2112"/>
                      </a:lnTo>
                      <a:lnTo>
                        <a:pt x="362" y="2110"/>
                      </a:lnTo>
                      <a:lnTo>
                        <a:pt x="306" y="2112"/>
                      </a:lnTo>
                      <a:lnTo>
                        <a:pt x="273" y="2115"/>
                      </a:lnTo>
                      <a:lnTo>
                        <a:pt x="237" y="2119"/>
                      </a:lnTo>
                      <a:lnTo>
                        <a:pt x="237" y="2119"/>
                      </a:lnTo>
                      <a:lnTo>
                        <a:pt x="194" y="2124"/>
                      </a:lnTo>
                      <a:lnTo>
                        <a:pt x="161" y="2130"/>
                      </a:lnTo>
                      <a:lnTo>
                        <a:pt x="136" y="2137"/>
                      </a:lnTo>
                      <a:lnTo>
                        <a:pt x="128" y="2140"/>
                      </a:lnTo>
                      <a:lnTo>
                        <a:pt x="120" y="2145"/>
                      </a:lnTo>
                      <a:lnTo>
                        <a:pt x="115" y="2150"/>
                      </a:lnTo>
                      <a:lnTo>
                        <a:pt x="110" y="2155"/>
                      </a:lnTo>
                      <a:lnTo>
                        <a:pt x="105" y="2162"/>
                      </a:lnTo>
                      <a:lnTo>
                        <a:pt x="102" y="2168"/>
                      </a:lnTo>
                      <a:lnTo>
                        <a:pt x="97" y="2183"/>
                      </a:lnTo>
                      <a:lnTo>
                        <a:pt x="92" y="2203"/>
                      </a:lnTo>
                      <a:lnTo>
                        <a:pt x="92" y="2203"/>
                      </a:lnTo>
                      <a:lnTo>
                        <a:pt x="85" y="2223"/>
                      </a:lnTo>
                      <a:lnTo>
                        <a:pt x="84" y="2239"/>
                      </a:lnTo>
                      <a:lnTo>
                        <a:pt x="82" y="2246"/>
                      </a:lnTo>
                      <a:lnTo>
                        <a:pt x="84" y="2254"/>
                      </a:lnTo>
                      <a:lnTo>
                        <a:pt x="85" y="2260"/>
                      </a:lnTo>
                      <a:lnTo>
                        <a:pt x="87" y="2267"/>
                      </a:lnTo>
                      <a:lnTo>
                        <a:pt x="92" y="2275"/>
                      </a:lnTo>
                      <a:lnTo>
                        <a:pt x="99" y="2284"/>
                      </a:lnTo>
                      <a:lnTo>
                        <a:pt x="115" y="2300"/>
                      </a:lnTo>
                      <a:lnTo>
                        <a:pt x="141" y="2323"/>
                      </a:lnTo>
                      <a:lnTo>
                        <a:pt x="176" y="2349"/>
                      </a:lnTo>
                      <a:lnTo>
                        <a:pt x="176" y="2349"/>
                      </a:lnTo>
                      <a:lnTo>
                        <a:pt x="204" y="2369"/>
                      </a:lnTo>
                      <a:lnTo>
                        <a:pt x="232" y="2389"/>
                      </a:lnTo>
                      <a:lnTo>
                        <a:pt x="280" y="2419"/>
                      </a:lnTo>
                      <a:lnTo>
                        <a:pt x="321" y="2440"/>
                      </a:lnTo>
                      <a:lnTo>
                        <a:pt x="354" y="2455"/>
                      </a:lnTo>
                      <a:lnTo>
                        <a:pt x="354" y="2455"/>
                      </a:lnTo>
                      <a:lnTo>
                        <a:pt x="343" y="2511"/>
                      </a:lnTo>
                      <a:lnTo>
                        <a:pt x="333" y="2569"/>
                      </a:lnTo>
                      <a:lnTo>
                        <a:pt x="333" y="2569"/>
                      </a:lnTo>
                      <a:lnTo>
                        <a:pt x="298" y="2572"/>
                      </a:lnTo>
                      <a:lnTo>
                        <a:pt x="252" y="2579"/>
                      </a:lnTo>
                      <a:lnTo>
                        <a:pt x="196" y="2589"/>
                      </a:lnTo>
                      <a:lnTo>
                        <a:pt x="165" y="2597"/>
                      </a:lnTo>
                      <a:lnTo>
                        <a:pt x="130" y="2607"/>
                      </a:lnTo>
                      <a:lnTo>
                        <a:pt x="130" y="2607"/>
                      </a:lnTo>
                      <a:lnTo>
                        <a:pt x="89" y="2620"/>
                      </a:lnTo>
                      <a:lnTo>
                        <a:pt x="57" y="2631"/>
                      </a:lnTo>
                      <a:lnTo>
                        <a:pt x="34" y="2643"/>
                      </a:lnTo>
                      <a:lnTo>
                        <a:pt x="26" y="2648"/>
                      </a:lnTo>
                      <a:lnTo>
                        <a:pt x="19" y="2653"/>
                      </a:lnTo>
                      <a:lnTo>
                        <a:pt x="14" y="2659"/>
                      </a:lnTo>
                      <a:lnTo>
                        <a:pt x="11" y="2664"/>
                      </a:lnTo>
                      <a:lnTo>
                        <a:pt x="8" y="2671"/>
                      </a:lnTo>
                      <a:lnTo>
                        <a:pt x="5" y="2679"/>
                      </a:lnTo>
                      <a:lnTo>
                        <a:pt x="3" y="2696"/>
                      </a:lnTo>
                      <a:lnTo>
                        <a:pt x="1" y="2715"/>
                      </a:lnTo>
                      <a:lnTo>
                        <a:pt x="1" y="2715"/>
                      </a:lnTo>
                      <a:lnTo>
                        <a:pt x="0" y="2735"/>
                      </a:lnTo>
                      <a:lnTo>
                        <a:pt x="0" y="2752"/>
                      </a:lnTo>
                      <a:lnTo>
                        <a:pt x="0" y="2760"/>
                      </a:lnTo>
                      <a:lnTo>
                        <a:pt x="1" y="2767"/>
                      </a:lnTo>
                      <a:lnTo>
                        <a:pt x="5" y="2773"/>
                      </a:lnTo>
                      <a:lnTo>
                        <a:pt x="8" y="2780"/>
                      </a:lnTo>
                      <a:lnTo>
                        <a:pt x="14" y="2786"/>
                      </a:lnTo>
                      <a:lnTo>
                        <a:pt x="21" y="2793"/>
                      </a:lnTo>
                      <a:lnTo>
                        <a:pt x="41" y="2808"/>
                      </a:lnTo>
                      <a:lnTo>
                        <a:pt x="71" y="2824"/>
                      </a:lnTo>
                      <a:lnTo>
                        <a:pt x="110" y="2844"/>
                      </a:lnTo>
                      <a:lnTo>
                        <a:pt x="110" y="2844"/>
                      </a:lnTo>
                      <a:lnTo>
                        <a:pt x="141" y="2861"/>
                      </a:lnTo>
                      <a:lnTo>
                        <a:pt x="171" y="2874"/>
                      </a:lnTo>
                      <a:lnTo>
                        <a:pt x="224" y="2894"/>
                      </a:lnTo>
                      <a:lnTo>
                        <a:pt x="268" y="2908"/>
                      </a:lnTo>
                      <a:lnTo>
                        <a:pt x="303" y="2918"/>
                      </a:lnTo>
                      <a:lnTo>
                        <a:pt x="303" y="2918"/>
                      </a:lnTo>
                      <a:lnTo>
                        <a:pt x="301" y="2976"/>
                      </a:lnTo>
                      <a:lnTo>
                        <a:pt x="303" y="3034"/>
                      </a:lnTo>
                      <a:lnTo>
                        <a:pt x="303" y="3034"/>
                      </a:lnTo>
                      <a:lnTo>
                        <a:pt x="268" y="3042"/>
                      </a:lnTo>
                      <a:lnTo>
                        <a:pt x="224" y="3057"/>
                      </a:lnTo>
                      <a:lnTo>
                        <a:pt x="171" y="3078"/>
                      </a:lnTo>
                      <a:lnTo>
                        <a:pt x="141" y="3091"/>
                      </a:lnTo>
                      <a:lnTo>
                        <a:pt x="110" y="3106"/>
                      </a:lnTo>
                      <a:lnTo>
                        <a:pt x="110" y="3106"/>
                      </a:lnTo>
                      <a:lnTo>
                        <a:pt x="71" y="3126"/>
                      </a:lnTo>
                      <a:lnTo>
                        <a:pt x="41" y="3144"/>
                      </a:lnTo>
                      <a:lnTo>
                        <a:pt x="21" y="3157"/>
                      </a:lnTo>
                      <a:lnTo>
                        <a:pt x="14" y="3164"/>
                      </a:lnTo>
                      <a:lnTo>
                        <a:pt x="8" y="3171"/>
                      </a:lnTo>
                      <a:lnTo>
                        <a:pt x="5" y="3177"/>
                      </a:lnTo>
                      <a:lnTo>
                        <a:pt x="1" y="3184"/>
                      </a:lnTo>
                      <a:lnTo>
                        <a:pt x="0" y="3192"/>
                      </a:lnTo>
                      <a:lnTo>
                        <a:pt x="0" y="3199"/>
                      </a:lnTo>
                      <a:lnTo>
                        <a:pt x="0" y="3215"/>
                      </a:lnTo>
                      <a:lnTo>
                        <a:pt x="1" y="3237"/>
                      </a:lnTo>
                      <a:lnTo>
                        <a:pt x="1" y="3237"/>
                      </a:lnTo>
                      <a:lnTo>
                        <a:pt x="3" y="3256"/>
                      </a:lnTo>
                      <a:lnTo>
                        <a:pt x="5" y="3273"/>
                      </a:lnTo>
                      <a:lnTo>
                        <a:pt x="8" y="3279"/>
                      </a:lnTo>
                      <a:lnTo>
                        <a:pt x="11" y="3286"/>
                      </a:lnTo>
                      <a:lnTo>
                        <a:pt x="14" y="3293"/>
                      </a:lnTo>
                      <a:lnTo>
                        <a:pt x="19" y="3298"/>
                      </a:lnTo>
                      <a:lnTo>
                        <a:pt x="26" y="3302"/>
                      </a:lnTo>
                      <a:lnTo>
                        <a:pt x="34" y="3309"/>
                      </a:lnTo>
                      <a:lnTo>
                        <a:pt x="57" y="3319"/>
                      </a:lnTo>
                      <a:lnTo>
                        <a:pt x="89" y="3330"/>
                      </a:lnTo>
                      <a:lnTo>
                        <a:pt x="130" y="3344"/>
                      </a:lnTo>
                      <a:lnTo>
                        <a:pt x="130" y="3344"/>
                      </a:lnTo>
                      <a:lnTo>
                        <a:pt x="165" y="3354"/>
                      </a:lnTo>
                      <a:lnTo>
                        <a:pt x="196" y="3362"/>
                      </a:lnTo>
                      <a:lnTo>
                        <a:pt x="250" y="3373"/>
                      </a:lnTo>
                      <a:lnTo>
                        <a:pt x="296" y="3380"/>
                      </a:lnTo>
                      <a:lnTo>
                        <a:pt x="333" y="3383"/>
                      </a:lnTo>
                      <a:lnTo>
                        <a:pt x="333" y="3383"/>
                      </a:lnTo>
                      <a:lnTo>
                        <a:pt x="343" y="3439"/>
                      </a:lnTo>
                      <a:lnTo>
                        <a:pt x="352" y="3497"/>
                      </a:lnTo>
                      <a:lnTo>
                        <a:pt x="352" y="3497"/>
                      </a:lnTo>
                      <a:lnTo>
                        <a:pt x="320" y="3512"/>
                      </a:lnTo>
                      <a:lnTo>
                        <a:pt x="280" y="3533"/>
                      </a:lnTo>
                      <a:lnTo>
                        <a:pt x="230" y="3563"/>
                      </a:lnTo>
                      <a:lnTo>
                        <a:pt x="204" y="3581"/>
                      </a:lnTo>
                      <a:lnTo>
                        <a:pt x="176" y="3603"/>
                      </a:lnTo>
                      <a:lnTo>
                        <a:pt x="176" y="3603"/>
                      </a:lnTo>
                      <a:lnTo>
                        <a:pt x="141" y="3629"/>
                      </a:lnTo>
                      <a:lnTo>
                        <a:pt x="115" y="3650"/>
                      </a:lnTo>
                      <a:lnTo>
                        <a:pt x="99" y="3668"/>
                      </a:lnTo>
                      <a:lnTo>
                        <a:pt x="92" y="3677"/>
                      </a:lnTo>
                      <a:lnTo>
                        <a:pt x="87" y="3683"/>
                      </a:lnTo>
                      <a:lnTo>
                        <a:pt x="85" y="3690"/>
                      </a:lnTo>
                      <a:lnTo>
                        <a:pt x="84" y="3698"/>
                      </a:lnTo>
                      <a:lnTo>
                        <a:pt x="82" y="3705"/>
                      </a:lnTo>
                      <a:lnTo>
                        <a:pt x="84" y="3711"/>
                      </a:lnTo>
                      <a:lnTo>
                        <a:pt x="85" y="3728"/>
                      </a:lnTo>
                      <a:lnTo>
                        <a:pt x="92" y="3748"/>
                      </a:lnTo>
                      <a:lnTo>
                        <a:pt x="92" y="3748"/>
                      </a:lnTo>
                      <a:lnTo>
                        <a:pt x="97" y="3767"/>
                      </a:lnTo>
                      <a:lnTo>
                        <a:pt x="102" y="3784"/>
                      </a:lnTo>
                      <a:lnTo>
                        <a:pt x="105" y="3790"/>
                      </a:lnTo>
                      <a:lnTo>
                        <a:pt x="110" y="3795"/>
                      </a:lnTo>
                      <a:lnTo>
                        <a:pt x="115" y="3802"/>
                      </a:lnTo>
                      <a:lnTo>
                        <a:pt x="120" y="3805"/>
                      </a:lnTo>
                      <a:lnTo>
                        <a:pt x="128" y="3810"/>
                      </a:lnTo>
                      <a:lnTo>
                        <a:pt x="136" y="3814"/>
                      </a:lnTo>
                      <a:lnTo>
                        <a:pt x="161" y="3820"/>
                      </a:lnTo>
                      <a:lnTo>
                        <a:pt x="194" y="3827"/>
                      </a:lnTo>
                      <a:lnTo>
                        <a:pt x="237" y="3832"/>
                      </a:lnTo>
                      <a:lnTo>
                        <a:pt x="237" y="3832"/>
                      </a:lnTo>
                      <a:lnTo>
                        <a:pt x="272" y="3837"/>
                      </a:lnTo>
                      <a:lnTo>
                        <a:pt x="305" y="3838"/>
                      </a:lnTo>
                      <a:lnTo>
                        <a:pt x="361" y="3840"/>
                      </a:lnTo>
                      <a:lnTo>
                        <a:pt x="407" y="3838"/>
                      </a:lnTo>
                      <a:lnTo>
                        <a:pt x="443" y="3835"/>
                      </a:lnTo>
                      <a:lnTo>
                        <a:pt x="443" y="3835"/>
                      </a:lnTo>
                      <a:lnTo>
                        <a:pt x="463" y="3889"/>
                      </a:lnTo>
                      <a:lnTo>
                        <a:pt x="483" y="3944"/>
                      </a:lnTo>
                      <a:lnTo>
                        <a:pt x="483" y="3944"/>
                      </a:lnTo>
                      <a:lnTo>
                        <a:pt x="453" y="3965"/>
                      </a:lnTo>
                      <a:lnTo>
                        <a:pt x="417" y="3993"/>
                      </a:lnTo>
                      <a:lnTo>
                        <a:pt x="374" y="4031"/>
                      </a:lnTo>
                      <a:lnTo>
                        <a:pt x="351" y="4053"/>
                      </a:lnTo>
                      <a:lnTo>
                        <a:pt x="328" y="4079"/>
                      </a:lnTo>
                      <a:lnTo>
                        <a:pt x="328" y="4079"/>
                      </a:lnTo>
                      <a:lnTo>
                        <a:pt x="298" y="4110"/>
                      </a:lnTo>
                      <a:lnTo>
                        <a:pt x="277" y="4137"/>
                      </a:lnTo>
                      <a:lnTo>
                        <a:pt x="262" y="4157"/>
                      </a:lnTo>
                      <a:lnTo>
                        <a:pt x="257" y="4166"/>
                      </a:lnTo>
                      <a:lnTo>
                        <a:pt x="255" y="4175"/>
                      </a:lnTo>
                      <a:lnTo>
                        <a:pt x="254" y="4181"/>
                      </a:lnTo>
                      <a:lnTo>
                        <a:pt x="252" y="4189"/>
                      </a:lnTo>
                      <a:lnTo>
                        <a:pt x="254" y="4196"/>
                      </a:lnTo>
                      <a:lnTo>
                        <a:pt x="255" y="4203"/>
                      </a:lnTo>
                      <a:lnTo>
                        <a:pt x="260" y="4219"/>
                      </a:lnTo>
                      <a:lnTo>
                        <a:pt x="270" y="4237"/>
                      </a:lnTo>
                      <a:lnTo>
                        <a:pt x="270" y="4237"/>
                      </a:lnTo>
                      <a:lnTo>
                        <a:pt x="278" y="4255"/>
                      </a:lnTo>
                      <a:lnTo>
                        <a:pt x="287" y="4270"/>
                      </a:lnTo>
                      <a:lnTo>
                        <a:pt x="290" y="4275"/>
                      </a:lnTo>
                      <a:lnTo>
                        <a:pt x="295" y="4282"/>
                      </a:lnTo>
                      <a:lnTo>
                        <a:pt x="301" y="4285"/>
                      </a:lnTo>
                      <a:lnTo>
                        <a:pt x="308" y="4288"/>
                      </a:lnTo>
                      <a:lnTo>
                        <a:pt x="316" y="4292"/>
                      </a:lnTo>
                      <a:lnTo>
                        <a:pt x="326" y="4293"/>
                      </a:lnTo>
                      <a:lnTo>
                        <a:pt x="351" y="4297"/>
                      </a:lnTo>
                      <a:lnTo>
                        <a:pt x="384" y="4297"/>
                      </a:lnTo>
                      <a:lnTo>
                        <a:pt x="428" y="4295"/>
                      </a:lnTo>
                      <a:lnTo>
                        <a:pt x="428" y="4295"/>
                      </a:lnTo>
                      <a:lnTo>
                        <a:pt x="463" y="4292"/>
                      </a:lnTo>
                      <a:lnTo>
                        <a:pt x="494" y="4288"/>
                      </a:lnTo>
                      <a:lnTo>
                        <a:pt x="550" y="4280"/>
                      </a:lnTo>
                      <a:lnTo>
                        <a:pt x="596" y="4272"/>
                      </a:lnTo>
                      <a:lnTo>
                        <a:pt x="631" y="4262"/>
                      </a:lnTo>
                      <a:lnTo>
                        <a:pt x="631" y="4262"/>
                      </a:lnTo>
                      <a:lnTo>
                        <a:pt x="659" y="4311"/>
                      </a:lnTo>
                      <a:lnTo>
                        <a:pt x="689" y="4363"/>
                      </a:lnTo>
                      <a:lnTo>
                        <a:pt x="689" y="4363"/>
                      </a:lnTo>
                      <a:lnTo>
                        <a:pt x="664" y="4387"/>
                      </a:lnTo>
                      <a:lnTo>
                        <a:pt x="633" y="4422"/>
                      </a:lnTo>
                      <a:lnTo>
                        <a:pt x="596" y="4466"/>
                      </a:lnTo>
                      <a:lnTo>
                        <a:pt x="578" y="4493"/>
                      </a:lnTo>
                      <a:lnTo>
                        <a:pt x="559" y="4521"/>
                      </a:lnTo>
                      <a:lnTo>
                        <a:pt x="559" y="4521"/>
                      </a:lnTo>
                      <a:lnTo>
                        <a:pt x="535" y="4559"/>
                      </a:lnTo>
                      <a:lnTo>
                        <a:pt x="519" y="4587"/>
                      </a:lnTo>
                      <a:lnTo>
                        <a:pt x="509" y="4610"/>
                      </a:lnTo>
                      <a:lnTo>
                        <a:pt x="506" y="4620"/>
                      </a:lnTo>
                      <a:lnTo>
                        <a:pt x="504" y="4628"/>
                      </a:lnTo>
                      <a:lnTo>
                        <a:pt x="504" y="4636"/>
                      </a:lnTo>
                      <a:lnTo>
                        <a:pt x="504" y="4643"/>
                      </a:lnTo>
                      <a:lnTo>
                        <a:pt x="506" y="4649"/>
                      </a:lnTo>
                      <a:lnTo>
                        <a:pt x="509" y="4656"/>
                      </a:lnTo>
                      <a:lnTo>
                        <a:pt x="517" y="4671"/>
                      </a:lnTo>
                      <a:lnTo>
                        <a:pt x="529" y="4687"/>
                      </a:lnTo>
                      <a:lnTo>
                        <a:pt x="529" y="4687"/>
                      </a:lnTo>
                      <a:lnTo>
                        <a:pt x="540" y="4704"/>
                      </a:lnTo>
                      <a:lnTo>
                        <a:pt x="552" y="4717"/>
                      </a:lnTo>
                      <a:lnTo>
                        <a:pt x="557" y="4722"/>
                      </a:lnTo>
                      <a:lnTo>
                        <a:pt x="564" y="4727"/>
                      </a:lnTo>
                      <a:lnTo>
                        <a:pt x="570" y="4730"/>
                      </a:lnTo>
                      <a:lnTo>
                        <a:pt x="577" y="4732"/>
                      </a:lnTo>
                      <a:lnTo>
                        <a:pt x="585" y="4734"/>
                      </a:lnTo>
                      <a:lnTo>
                        <a:pt x="595" y="4734"/>
                      </a:lnTo>
                      <a:lnTo>
                        <a:pt x="620" y="4732"/>
                      </a:lnTo>
                      <a:lnTo>
                        <a:pt x="653" y="4727"/>
                      </a:lnTo>
                      <a:lnTo>
                        <a:pt x="695" y="4717"/>
                      </a:lnTo>
                      <a:lnTo>
                        <a:pt x="695" y="4717"/>
                      </a:lnTo>
                      <a:lnTo>
                        <a:pt x="730" y="4709"/>
                      </a:lnTo>
                      <a:lnTo>
                        <a:pt x="760" y="4699"/>
                      </a:lnTo>
                      <a:lnTo>
                        <a:pt x="814" y="4682"/>
                      </a:lnTo>
                      <a:lnTo>
                        <a:pt x="857" y="4664"/>
                      </a:lnTo>
                      <a:lnTo>
                        <a:pt x="888" y="4649"/>
                      </a:lnTo>
                      <a:lnTo>
                        <a:pt x="888" y="4649"/>
                      </a:lnTo>
                      <a:lnTo>
                        <a:pt x="926" y="4694"/>
                      </a:lnTo>
                      <a:lnTo>
                        <a:pt x="964" y="4739"/>
                      </a:lnTo>
                      <a:lnTo>
                        <a:pt x="964" y="4739"/>
                      </a:lnTo>
                      <a:lnTo>
                        <a:pt x="943" y="4768"/>
                      </a:lnTo>
                      <a:lnTo>
                        <a:pt x="918" y="4808"/>
                      </a:lnTo>
                      <a:lnTo>
                        <a:pt x="892" y="4857"/>
                      </a:lnTo>
                      <a:lnTo>
                        <a:pt x="878" y="4885"/>
                      </a:lnTo>
                      <a:lnTo>
                        <a:pt x="864" y="4917"/>
                      </a:lnTo>
                      <a:lnTo>
                        <a:pt x="864" y="4917"/>
                      </a:lnTo>
                      <a:lnTo>
                        <a:pt x="847" y="4958"/>
                      </a:lnTo>
                      <a:lnTo>
                        <a:pt x="836" y="4989"/>
                      </a:lnTo>
                      <a:lnTo>
                        <a:pt x="829" y="5014"/>
                      </a:lnTo>
                      <a:lnTo>
                        <a:pt x="829" y="5024"/>
                      </a:lnTo>
                      <a:lnTo>
                        <a:pt x="829" y="5032"/>
                      </a:lnTo>
                      <a:lnTo>
                        <a:pt x="829" y="5040"/>
                      </a:lnTo>
                      <a:lnTo>
                        <a:pt x="832" y="5047"/>
                      </a:lnTo>
                      <a:lnTo>
                        <a:pt x="834" y="5053"/>
                      </a:lnTo>
                      <a:lnTo>
                        <a:pt x="839" y="5060"/>
                      </a:lnTo>
                      <a:lnTo>
                        <a:pt x="850" y="5072"/>
                      </a:lnTo>
                      <a:lnTo>
                        <a:pt x="864" y="5086"/>
                      </a:lnTo>
                      <a:lnTo>
                        <a:pt x="864" y="5086"/>
                      </a:lnTo>
                      <a:lnTo>
                        <a:pt x="878" y="5101"/>
                      </a:lnTo>
                      <a:lnTo>
                        <a:pt x="892" y="5111"/>
                      </a:lnTo>
                      <a:lnTo>
                        <a:pt x="897" y="5116"/>
                      </a:lnTo>
                      <a:lnTo>
                        <a:pt x="903" y="5119"/>
                      </a:lnTo>
                      <a:lnTo>
                        <a:pt x="910" y="5121"/>
                      </a:lnTo>
                      <a:lnTo>
                        <a:pt x="918" y="5121"/>
                      </a:lnTo>
                      <a:lnTo>
                        <a:pt x="926" y="5121"/>
                      </a:lnTo>
                      <a:lnTo>
                        <a:pt x="936" y="5121"/>
                      </a:lnTo>
                      <a:lnTo>
                        <a:pt x="961" y="5114"/>
                      </a:lnTo>
                      <a:lnTo>
                        <a:pt x="992" y="5103"/>
                      </a:lnTo>
                      <a:lnTo>
                        <a:pt x="1033" y="5086"/>
                      </a:lnTo>
                      <a:lnTo>
                        <a:pt x="1033" y="5086"/>
                      </a:lnTo>
                      <a:lnTo>
                        <a:pt x="1065" y="5072"/>
                      </a:lnTo>
                      <a:lnTo>
                        <a:pt x="1093" y="5058"/>
                      </a:lnTo>
                      <a:lnTo>
                        <a:pt x="1142" y="5032"/>
                      </a:lnTo>
                      <a:lnTo>
                        <a:pt x="1182" y="5007"/>
                      </a:lnTo>
                      <a:lnTo>
                        <a:pt x="1211" y="4987"/>
                      </a:lnTo>
                      <a:lnTo>
                        <a:pt x="1211" y="4987"/>
                      </a:lnTo>
                      <a:lnTo>
                        <a:pt x="1254" y="5025"/>
                      </a:lnTo>
                      <a:lnTo>
                        <a:pt x="1301" y="5062"/>
                      </a:lnTo>
                      <a:lnTo>
                        <a:pt x="1301" y="5062"/>
                      </a:lnTo>
                      <a:lnTo>
                        <a:pt x="1286" y="5095"/>
                      </a:lnTo>
                      <a:lnTo>
                        <a:pt x="1268" y="5138"/>
                      </a:lnTo>
                      <a:lnTo>
                        <a:pt x="1249" y="5190"/>
                      </a:lnTo>
                      <a:lnTo>
                        <a:pt x="1241" y="5222"/>
                      </a:lnTo>
                      <a:lnTo>
                        <a:pt x="1233" y="5255"/>
                      </a:lnTo>
                      <a:lnTo>
                        <a:pt x="1233" y="5255"/>
                      </a:lnTo>
                      <a:lnTo>
                        <a:pt x="1223" y="5297"/>
                      </a:lnTo>
                      <a:lnTo>
                        <a:pt x="1218" y="5330"/>
                      </a:lnTo>
                      <a:lnTo>
                        <a:pt x="1216" y="5355"/>
                      </a:lnTo>
                      <a:lnTo>
                        <a:pt x="1216" y="5365"/>
                      </a:lnTo>
                      <a:lnTo>
                        <a:pt x="1218" y="5373"/>
                      </a:lnTo>
                      <a:lnTo>
                        <a:pt x="1220" y="5382"/>
                      </a:lnTo>
                      <a:lnTo>
                        <a:pt x="1223" y="5386"/>
                      </a:lnTo>
                      <a:lnTo>
                        <a:pt x="1228" y="5393"/>
                      </a:lnTo>
                      <a:lnTo>
                        <a:pt x="1233" y="5398"/>
                      </a:lnTo>
                      <a:lnTo>
                        <a:pt x="1246" y="5410"/>
                      </a:lnTo>
                      <a:lnTo>
                        <a:pt x="1263" y="5421"/>
                      </a:lnTo>
                      <a:lnTo>
                        <a:pt x="1263" y="5421"/>
                      </a:lnTo>
                      <a:lnTo>
                        <a:pt x="1279" y="5433"/>
                      </a:lnTo>
                      <a:lnTo>
                        <a:pt x="1294" y="5441"/>
                      </a:lnTo>
                      <a:lnTo>
                        <a:pt x="1301" y="5444"/>
                      </a:lnTo>
                      <a:lnTo>
                        <a:pt x="1307" y="5446"/>
                      </a:lnTo>
                      <a:lnTo>
                        <a:pt x="1314" y="5446"/>
                      </a:lnTo>
                      <a:lnTo>
                        <a:pt x="1322" y="5446"/>
                      </a:lnTo>
                      <a:lnTo>
                        <a:pt x="1330" y="5444"/>
                      </a:lnTo>
                      <a:lnTo>
                        <a:pt x="1340" y="5441"/>
                      </a:lnTo>
                      <a:lnTo>
                        <a:pt x="1363" y="5431"/>
                      </a:lnTo>
                      <a:lnTo>
                        <a:pt x="1391" y="5415"/>
                      </a:lnTo>
                      <a:lnTo>
                        <a:pt x="1429" y="5391"/>
                      </a:lnTo>
                      <a:lnTo>
                        <a:pt x="1429" y="5391"/>
                      </a:lnTo>
                      <a:lnTo>
                        <a:pt x="1457" y="5372"/>
                      </a:lnTo>
                      <a:lnTo>
                        <a:pt x="1484" y="5354"/>
                      </a:lnTo>
                      <a:lnTo>
                        <a:pt x="1526" y="5319"/>
                      </a:lnTo>
                      <a:lnTo>
                        <a:pt x="1561" y="5288"/>
                      </a:lnTo>
                      <a:lnTo>
                        <a:pt x="1586" y="5263"/>
                      </a:lnTo>
                      <a:lnTo>
                        <a:pt x="1586" y="5263"/>
                      </a:lnTo>
                      <a:lnTo>
                        <a:pt x="1637" y="5292"/>
                      </a:lnTo>
                      <a:lnTo>
                        <a:pt x="1688" y="5322"/>
                      </a:lnTo>
                      <a:lnTo>
                        <a:pt x="1688" y="5322"/>
                      </a:lnTo>
                      <a:lnTo>
                        <a:pt x="1678" y="5355"/>
                      </a:lnTo>
                      <a:lnTo>
                        <a:pt x="1670" y="5401"/>
                      </a:lnTo>
                      <a:lnTo>
                        <a:pt x="1662" y="5456"/>
                      </a:lnTo>
                      <a:lnTo>
                        <a:pt x="1658" y="5487"/>
                      </a:lnTo>
                      <a:lnTo>
                        <a:pt x="1655" y="5522"/>
                      </a:lnTo>
                      <a:lnTo>
                        <a:pt x="1655" y="5522"/>
                      </a:lnTo>
                      <a:lnTo>
                        <a:pt x="1653" y="5566"/>
                      </a:lnTo>
                      <a:lnTo>
                        <a:pt x="1653" y="5599"/>
                      </a:lnTo>
                      <a:lnTo>
                        <a:pt x="1657" y="5624"/>
                      </a:lnTo>
                      <a:lnTo>
                        <a:pt x="1658" y="5634"/>
                      </a:lnTo>
                      <a:lnTo>
                        <a:pt x="1662" y="5642"/>
                      </a:lnTo>
                      <a:lnTo>
                        <a:pt x="1665" y="5649"/>
                      </a:lnTo>
                      <a:lnTo>
                        <a:pt x="1670" y="5655"/>
                      </a:lnTo>
                      <a:lnTo>
                        <a:pt x="1675" y="5660"/>
                      </a:lnTo>
                      <a:lnTo>
                        <a:pt x="1680" y="5663"/>
                      </a:lnTo>
                      <a:lnTo>
                        <a:pt x="1695" y="5672"/>
                      </a:lnTo>
                      <a:lnTo>
                        <a:pt x="1713" y="5680"/>
                      </a:lnTo>
                      <a:lnTo>
                        <a:pt x="1713" y="5680"/>
                      </a:lnTo>
                      <a:lnTo>
                        <a:pt x="1731" y="5690"/>
                      </a:lnTo>
                      <a:lnTo>
                        <a:pt x="1747" y="5695"/>
                      </a:lnTo>
                      <a:lnTo>
                        <a:pt x="1754" y="5696"/>
                      </a:lnTo>
                      <a:lnTo>
                        <a:pt x="1762" y="5698"/>
                      </a:lnTo>
                      <a:lnTo>
                        <a:pt x="1769" y="5696"/>
                      </a:lnTo>
                      <a:lnTo>
                        <a:pt x="1775" y="5695"/>
                      </a:lnTo>
                      <a:lnTo>
                        <a:pt x="1784" y="5693"/>
                      </a:lnTo>
                      <a:lnTo>
                        <a:pt x="1793" y="5688"/>
                      </a:lnTo>
                      <a:lnTo>
                        <a:pt x="1813" y="5673"/>
                      </a:lnTo>
                      <a:lnTo>
                        <a:pt x="1840" y="5654"/>
                      </a:lnTo>
                      <a:lnTo>
                        <a:pt x="1871" y="5622"/>
                      </a:lnTo>
                      <a:lnTo>
                        <a:pt x="1871" y="5622"/>
                      </a:lnTo>
                      <a:lnTo>
                        <a:pt x="1896" y="5599"/>
                      </a:lnTo>
                      <a:lnTo>
                        <a:pt x="1919" y="5576"/>
                      </a:lnTo>
                      <a:lnTo>
                        <a:pt x="1955" y="5535"/>
                      </a:lnTo>
                      <a:lnTo>
                        <a:pt x="1985" y="5499"/>
                      </a:lnTo>
                      <a:lnTo>
                        <a:pt x="2005" y="5469"/>
                      </a:lnTo>
                      <a:lnTo>
                        <a:pt x="2005" y="5469"/>
                      </a:lnTo>
                      <a:lnTo>
                        <a:pt x="2059" y="5490"/>
                      </a:lnTo>
                      <a:lnTo>
                        <a:pt x="2115" y="5508"/>
                      </a:lnTo>
                      <a:lnTo>
                        <a:pt x="2115" y="5508"/>
                      </a:lnTo>
                      <a:lnTo>
                        <a:pt x="2112" y="5545"/>
                      </a:lnTo>
                      <a:lnTo>
                        <a:pt x="2110" y="5591"/>
                      </a:lnTo>
                      <a:lnTo>
                        <a:pt x="2112" y="5647"/>
                      </a:lnTo>
                      <a:lnTo>
                        <a:pt x="2113" y="5678"/>
                      </a:lnTo>
                      <a:lnTo>
                        <a:pt x="2118" y="5713"/>
                      </a:lnTo>
                      <a:lnTo>
                        <a:pt x="2118" y="5713"/>
                      </a:lnTo>
                      <a:lnTo>
                        <a:pt x="2123" y="5756"/>
                      </a:lnTo>
                      <a:lnTo>
                        <a:pt x="2130" y="5789"/>
                      </a:lnTo>
                      <a:lnTo>
                        <a:pt x="2136" y="5814"/>
                      </a:lnTo>
                      <a:lnTo>
                        <a:pt x="2140" y="5822"/>
                      </a:lnTo>
                      <a:lnTo>
                        <a:pt x="2145" y="5830"/>
                      </a:lnTo>
                      <a:lnTo>
                        <a:pt x="2148" y="5835"/>
                      </a:lnTo>
                      <a:lnTo>
                        <a:pt x="2155" y="5840"/>
                      </a:lnTo>
                      <a:lnTo>
                        <a:pt x="2160" y="5845"/>
                      </a:lnTo>
                      <a:lnTo>
                        <a:pt x="2166" y="5848"/>
                      </a:lnTo>
                      <a:lnTo>
                        <a:pt x="2183" y="5853"/>
                      </a:lnTo>
                      <a:lnTo>
                        <a:pt x="2202" y="5858"/>
                      </a:lnTo>
                      <a:lnTo>
                        <a:pt x="2202" y="5858"/>
                      </a:lnTo>
                      <a:lnTo>
                        <a:pt x="2222" y="5865"/>
                      </a:lnTo>
                      <a:lnTo>
                        <a:pt x="2239" y="5866"/>
                      </a:lnTo>
                      <a:lnTo>
                        <a:pt x="2245" y="5868"/>
                      </a:lnTo>
                      <a:lnTo>
                        <a:pt x="2252" y="5866"/>
                      </a:lnTo>
                      <a:lnTo>
                        <a:pt x="2260" y="5865"/>
                      </a:lnTo>
                      <a:lnTo>
                        <a:pt x="2267" y="5863"/>
                      </a:lnTo>
                      <a:lnTo>
                        <a:pt x="2275" y="5858"/>
                      </a:lnTo>
                      <a:lnTo>
                        <a:pt x="2282" y="5851"/>
                      </a:lnTo>
                      <a:lnTo>
                        <a:pt x="2300" y="5835"/>
                      </a:lnTo>
                      <a:lnTo>
                        <a:pt x="2321" y="5809"/>
                      </a:lnTo>
                      <a:lnTo>
                        <a:pt x="2347" y="5774"/>
                      </a:lnTo>
                      <a:lnTo>
                        <a:pt x="2347" y="5774"/>
                      </a:lnTo>
                      <a:lnTo>
                        <a:pt x="2369" y="5746"/>
                      </a:lnTo>
                      <a:lnTo>
                        <a:pt x="2385" y="5720"/>
                      </a:lnTo>
                      <a:lnTo>
                        <a:pt x="2415" y="5673"/>
                      </a:lnTo>
                      <a:lnTo>
                        <a:pt x="2437" y="5632"/>
                      </a:lnTo>
                      <a:lnTo>
                        <a:pt x="2453" y="5599"/>
                      </a:lnTo>
                      <a:lnTo>
                        <a:pt x="2453" y="5599"/>
                      </a:lnTo>
                      <a:lnTo>
                        <a:pt x="2511" y="5611"/>
                      </a:lnTo>
                      <a:lnTo>
                        <a:pt x="2568" y="5621"/>
                      </a:lnTo>
                      <a:lnTo>
                        <a:pt x="2568" y="5621"/>
                      </a:lnTo>
                      <a:lnTo>
                        <a:pt x="2570" y="5657"/>
                      </a:lnTo>
                      <a:lnTo>
                        <a:pt x="2577" y="5701"/>
                      </a:lnTo>
                      <a:lnTo>
                        <a:pt x="2588" y="5756"/>
                      </a:lnTo>
                      <a:lnTo>
                        <a:pt x="2596" y="5787"/>
                      </a:lnTo>
                      <a:lnTo>
                        <a:pt x="2606" y="5820"/>
                      </a:lnTo>
                      <a:lnTo>
                        <a:pt x="2606" y="5820"/>
                      </a:lnTo>
                      <a:lnTo>
                        <a:pt x="2620" y="5861"/>
                      </a:lnTo>
                      <a:lnTo>
                        <a:pt x="2631" y="5893"/>
                      </a:lnTo>
                      <a:lnTo>
                        <a:pt x="2641" y="5916"/>
                      </a:lnTo>
                      <a:lnTo>
                        <a:pt x="2648" y="5924"/>
                      </a:lnTo>
                      <a:lnTo>
                        <a:pt x="2652" y="5931"/>
                      </a:lnTo>
                      <a:lnTo>
                        <a:pt x="2657" y="5936"/>
                      </a:lnTo>
                      <a:lnTo>
                        <a:pt x="2664" y="5939"/>
                      </a:lnTo>
                      <a:lnTo>
                        <a:pt x="2671" y="5942"/>
                      </a:lnTo>
                      <a:lnTo>
                        <a:pt x="2677" y="5945"/>
                      </a:lnTo>
                      <a:lnTo>
                        <a:pt x="2694" y="5947"/>
                      </a:lnTo>
                      <a:lnTo>
                        <a:pt x="2715" y="5949"/>
                      </a:lnTo>
                      <a:lnTo>
                        <a:pt x="2715" y="5949"/>
                      </a:lnTo>
                      <a:lnTo>
                        <a:pt x="2735" y="5950"/>
                      </a:lnTo>
                      <a:lnTo>
                        <a:pt x="2751" y="5950"/>
                      </a:lnTo>
                      <a:lnTo>
                        <a:pt x="2758" y="5950"/>
                      </a:lnTo>
                      <a:lnTo>
                        <a:pt x="2766" y="5949"/>
                      </a:lnTo>
                      <a:lnTo>
                        <a:pt x="2773" y="5945"/>
                      </a:lnTo>
                      <a:lnTo>
                        <a:pt x="2779" y="5942"/>
                      </a:lnTo>
                      <a:lnTo>
                        <a:pt x="2786" y="5936"/>
                      </a:lnTo>
                      <a:lnTo>
                        <a:pt x="2793" y="5929"/>
                      </a:lnTo>
                      <a:lnTo>
                        <a:pt x="2806" y="5909"/>
                      </a:lnTo>
                      <a:lnTo>
                        <a:pt x="2824" y="5879"/>
                      </a:lnTo>
                      <a:lnTo>
                        <a:pt x="2844" y="5840"/>
                      </a:lnTo>
                      <a:lnTo>
                        <a:pt x="2844" y="5840"/>
                      </a:lnTo>
                      <a:lnTo>
                        <a:pt x="2859" y="5810"/>
                      </a:lnTo>
                      <a:lnTo>
                        <a:pt x="2872" y="5781"/>
                      </a:lnTo>
                      <a:lnTo>
                        <a:pt x="2892" y="5729"/>
                      </a:lnTo>
                      <a:lnTo>
                        <a:pt x="2906" y="5687"/>
                      </a:lnTo>
                      <a:lnTo>
                        <a:pt x="2916" y="5652"/>
                      </a:lnTo>
                      <a:lnTo>
                        <a:pt x="2916" y="5652"/>
                      </a:lnTo>
                      <a:lnTo>
                        <a:pt x="2974" y="5652"/>
                      </a:lnTo>
                      <a:lnTo>
                        <a:pt x="3033" y="5652"/>
                      </a:lnTo>
                      <a:lnTo>
                        <a:pt x="3033" y="5652"/>
                      </a:lnTo>
                      <a:lnTo>
                        <a:pt x="3043" y="5687"/>
                      </a:lnTo>
                      <a:lnTo>
                        <a:pt x="3056" y="5729"/>
                      </a:lnTo>
                      <a:lnTo>
                        <a:pt x="3078" y="5781"/>
                      </a:lnTo>
                      <a:lnTo>
                        <a:pt x="3091" y="5810"/>
                      </a:lnTo>
                      <a:lnTo>
                        <a:pt x="3106" y="5840"/>
                      </a:lnTo>
                      <a:lnTo>
                        <a:pt x="3106" y="5840"/>
                      </a:lnTo>
                      <a:lnTo>
                        <a:pt x="3126" y="5879"/>
                      </a:lnTo>
                      <a:lnTo>
                        <a:pt x="3142" y="5909"/>
                      </a:lnTo>
                      <a:lnTo>
                        <a:pt x="3157" y="5929"/>
                      </a:lnTo>
                      <a:lnTo>
                        <a:pt x="3164" y="5936"/>
                      </a:lnTo>
                      <a:lnTo>
                        <a:pt x="3170" y="5942"/>
                      </a:lnTo>
                      <a:lnTo>
                        <a:pt x="3177" y="5945"/>
                      </a:lnTo>
                      <a:lnTo>
                        <a:pt x="3183" y="5949"/>
                      </a:lnTo>
                      <a:lnTo>
                        <a:pt x="3190" y="5950"/>
                      </a:lnTo>
                      <a:lnTo>
                        <a:pt x="3198" y="5950"/>
                      </a:lnTo>
                      <a:lnTo>
                        <a:pt x="3215" y="5950"/>
                      </a:lnTo>
                      <a:lnTo>
                        <a:pt x="3235" y="5949"/>
                      </a:lnTo>
                      <a:lnTo>
                        <a:pt x="3235" y="5949"/>
                      </a:lnTo>
                      <a:lnTo>
                        <a:pt x="3254" y="5947"/>
                      </a:lnTo>
                      <a:lnTo>
                        <a:pt x="3271" y="5945"/>
                      </a:lnTo>
                      <a:lnTo>
                        <a:pt x="3279" y="5942"/>
                      </a:lnTo>
                      <a:lnTo>
                        <a:pt x="3286" y="5939"/>
                      </a:lnTo>
                      <a:lnTo>
                        <a:pt x="3291" y="5936"/>
                      </a:lnTo>
                      <a:lnTo>
                        <a:pt x="3297" y="5931"/>
                      </a:lnTo>
                      <a:lnTo>
                        <a:pt x="3302" y="5924"/>
                      </a:lnTo>
                      <a:lnTo>
                        <a:pt x="3307" y="5916"/>
                      </a:lnTo>
                      <a:lnTo>
                        <a:pt x="3319" y="5893"/>
                      </a:lnTo>
                      <a:lnTo>
                        <a:pt x="3330" y="5861"/>
                      </a:lnTo>
                      <a:lnTo>
                        <a:pt x="3343" y="5820"/>
                      </a:lnTo>
                      <a:lnTo>
                        <a:pt x="3343" y="5820"/>
                      </a:lnTo>
                      <a:lnTo>
                        <a:pt x="3353" y="5787"/>
                      </a:lnTo>
                      <a:lnTo>
                        <a:pt x="3360" y="5756"/>
                      </a:lnTo>
                      <a:lnTo>
                        <a:pt x="3371" y="5701"/>
                      </a:lnTo>
                      <a:lnTo>
                        <a:pt x="3378" y="5657"/>
                      </a:lnTo>
                      <a:lnTo>
                        <a:pt x="3381" y="5621"/>
                      </a:lnTo>
                      <a:lnTo>
                        <a:pt x="3381" y="5621"/>
                      </a:lnTo>
                      <a:lnTo>
                        <a:pt x="3439" y="5612"/>
                      </a:lnTo>
                      <a:lnTo>
                        <a:pt x="3497" y="5601"/>
                      </a:lnTo>
                      <a:lnTo>
                        <a:pt x="3497" y="5601"/>
                      </a:lnTo>
                      <a:lnTo>
                        <a:pt x="3511" y="5634"/>
                      </a:lnTo>
                      <a:lnTo>
                        <a:pt x="3535" y="5673"/>
                      </a:lnTo>
                      <a:lnTo>
                        <a:pt x="3563" y="5721"/>
                      </a:lnTo>
                      <a:lnTo>
                        <a:pt x="3581" y="5748"/>
                      </a:lnTo>
                      <a:lnTo>
                        <a:pt x="3601" y="5774"/>
                      </a:lnTo>
                      <a:lnTo>
                        <a:pt x="3601" y="5774"/>
                      </a:lnTo>
                      <a:lnTo>
                        <a:pt x="3627" y="5809"/>
                      </a:lnTo>
                      <a:lnTo>
                        <a:pt x="3650" y="5835"/>
                      </a:lnTo>
                      <a:lnTo>
                        <a:pt x="3666" y="5851"/>
                      </a:lnTo>
                      <a:lnTo>
                        <a:pt x="3675" y="5858"/>
                      </a:lnTo>
                      <a:lnTo>
                        <a:pt x="3683" y="5863"/>
                      </a:lnTo>
                      <a:lnTo>
                        <a:pt x="3690" y="5865"/>
                      </a:lnTo>
                      <a:lnTo>
                        <a:pt x="3696" y="5866"/>
                      </a:lnTo>
                      <a:lnTo>
                        <a:pt x="3704" y="5868"/>
                      </a:lnTo>
                      <a:lnTo>
                        <a:pt x="3711" y="5866"/>
                      </a:lnTo>
                      <a:lnTo>
                        <a:pt x="3727" y="5865"/>
                      </a:lnTo>
                      <a:lnTo>
                        <a:pt x="3747" y="5858"/>
                      </a:lnTo>
                      <a:lnTo>
                        <a:pt x="3747" y="5858"/>
                      </a:lnTo>
                      <a:lnTo>
                        <a:pt x="3767" y="5853"/>
                      </a:lnTo>
                      <a:lnTo>
                        <a:pt x="3782" y="5848"/>
                      </a:lnTo>
                      <a:lnTo>
                        <a:pt x="3788" y="5845"/>
                      </a:lnTo>
                      <a:lnTo>
                        <a:pt x="3795" y="5840"/>
                      </a:lnTo>
                      <a:lnTo>
                        <a:pt x="3800" y="5835"/>
                      </a:lnTo>
                      <a:lnTo>
                        <a:pt x="3805" y="5830"/>
                      </a:lnTo>
                      <a:lnTo>
                        <a:pt x="3810" y="5822"/>
                      </a:lnTo>
                      <a:lnTo>
                        <a:pt x="3813" y="5814"/>
                      </a:lnTo>
                      <a:lnTo>
                        <a:pt x="3820" y="5789"/>
                      </a:lnTo>
                      <a:lnTo>
                        <a:pt x="3826" y="5756"/>
                      </a:lnTo>
                      <a:lnTo>
                        <a:pt x="3831" y="5713"/>
                      </a:lnTo>
                      <a:lnTo>
                        <a:pt x="3831" y="5713"/>
                      </a:lnTo>
                      <a:lnTo>
                        <a:pt x="3835" y="5678"/>
                      </a:lnTo>
                      <a:lnTo>
                        <a:pt x="3838" y="5647"/>
                      </a:lnTo>
                      <a:lnTo>
                        <a:pt x="3840" y="5593"/>
                      </a:lnTo>
                      <a:lnTo>
                        <a:pt x="3838" y="5546"/>
                      </a:lnTo>
                      <a:lnTo>
                        <a:pt x="3835" y="5510"/>
                      </a:lnTo>
                      <a:lnTo>
                        <a:pt x="3835" y="5510"/>
                      </a:lnTo>
                      <a:lnTo>
                        <a:pt x="3891" y="5490"/>
                      </a:lnTo>
                      <a:lnTo>
                        <a:pt x="3945" y="5471"/>
                      </a:lnTo>
                      <a:lnTo>
                        <a:pt x="3945" y="5471"/>
                      </a:lnTo>
                      <a:lnTo>
                        <a:pt x="3965" y="5499"/>
                      </a:lnTo>
                      <a:lnTo>
                        <a:pt x="3995" y="5535"/>
                      </a:lnTo>
                      <a:lnTo>
                        <a:pt x="4031" y="5576"/>
                      </a:lnTo>
                      <a:lnTo>
                        <a:pt x="4052" y="5599"/>
                      </a:lnTo>
                      <a:lnTo>
                        <a:pt x="4077" y="5622"/>
                      </a:lnTo>
                      <a:lnTo>
                        <a:pt x="4077" y="5622"/>
                      </a:lnTo>
                      <a:lnTo>
                        <a:pt x="4110" y="5654"/>
                      </a:lnTo>
                      <a:lnTo>
                        <a:pt x="4136" y="5673"/>
                      </a:lnTo>
                      <a:lnTo>
                        <a:pt x="4156" y="5688"/>
                      </a:lnTo>
                      <a:lnTo>
                        <a:pt x="4164" y="5693"/>
                      </a:lnTo>
                      <a:lnTo>
                        <a:pt x="4173" y="5695"/>
                      </a:lnTo>
                      <a:lnTo>
                        <a:pt x="4181" y="5696"/>
                      </a:lnTo>
                      <a:lnTo>
                        <a:pt x="4187" y="5698"/>
                      </a:lnTo>
                      <a:lnTo>
                        <a:pt x="4194" y="5696"/>
                      </a:lnTo>
                      <a:lnTo>
                        <a:pt x="4202" y="5695"/>
                      </a:lnTo>
                      <a:lnTo>
                        <a:pt x="4217" y="5690"/>
                      </a:lnTo>
                      <a:lnTo>
                        <a:pt x="4235" y="5680"/>
                      </a:lnTo>
                      <a:lnTo>
                        <a:pt x="4235" y="5680"/>
                      </a:lnTo>
                      <a:lnTo>
                        <a:pt x="4255" y="5672"/>
                      </a:lnTo>
                      <a:lnTo>
                        <a:pt x="4268" y="5663"/>
                      </a:lnTo>
                      <a:lnTo>
                        <a:pt x="4275" y="5660"/>
                      </a:lnTo>
                      <a:lnTo>
                        <a:pt x="4280" y="5655"/>
                      </a:lnTo>
                      <a:lnTo>
                        <a:pt x="4285" y="5649"/>
                      </a:lnTo>
                      <a:lnTo>
                        <a:pt x="4288" y="5642"/>
                      </a:lnTo>
                      <a:lnTo>
                        <a:pt x="4291" y="5634"/>
                      </a:lnTo>
                      <a:lnTo>
                        <a:pt x="4293" y="5624"/>
                      </a:lnTo>
                      <a:lnTo>
                        <a:pt x="4295" y="5599"/>
                      </a:lnTo>
                      <a:lnTo>
                        <a:pt x="4296" y="5566"/>
                      </a:lnTo>
                      <a:lnTo>
                        <a:pt x="4293" y="5522"/>
                      </a:lnTo>
                      <a:lnTo>
                        <a:pt x="4293" y="5522"/>
                      </a:lnTo>
                      <a:lnTo>
                        <a:pt x="4291" y="5489"/>
                      </a:lnTo>
                      <a:lnTo>
                        <a:pt x="4288" y="5457"/>
                      </a:lnTo>
                      <a:lnTo>
                        <a:pt x="4280" y="5401"/>
                      </a:lnTo>
                      <a:lnTo>
                        <a:pt x="4272" y="5357"/>
                      </a:lnTo>
                      <a:lnTo>
                        <a:pt x="4262" y="5322"/>
                      </a:lnTo>
                      <a:lnTo>
                        <a:pt x="4262" y="5322"/>
                      </a:lnTo>
                      <a:lnTo>
                        <a:pt x="4313" y="5292"/>
                      </a:lnTo>
                      <a:lnTo>
                        <a:pt x="4364" y="5263"/>
                      </a:lnTo>
                      <a:lnTo>
                        <a:pt x="4364" y="5263"/>
                      </a:lnTo>
                      <a:lnTo>
                        <a:pt x="4389" y="5289"/>
                      </a:lnTo>
                      <a:lnTo>
                        <a:pt x="4423" y="5319"/>
                      </a:lnTo>
                      <a:lnTo>
                        <a:pt x="4466" y="5354"/>
                      </a:lnTo>
                      <a:lnTo>
                        <a:pt x="4493" y="5372"/>
                      </a:lnTo>
                      <a:lnTo>
                        <a:pt x="4521" y="5391"/>
                      </a:lnTo>
                      <a:lnTo>
                        <a:pt x="4521" y="5391"/>
                      </a:lnTo>
                      <a:lnTo>
                        <a:pt x="4557" y="5415"/>
                      </a:lnTo>
                      <a:lnTo>
                        <a:pt x="4586" y="5431"/>
                      </a:lnTo>
                      <a:lnTo>
                        <a:pt x="4610" y="5443"/>
                      </a:lnTo>
                      <a:lnTo>
                        <a:pt x="4618" y="5444"/>
                      </a:lnTo>
                      <a:lnTo>
                        <a:pt x="4628" y="5446"/>
                      </a:lnTo>
                      <a:lnTo>
                        <a:pt x="4634" y="5446"/>
                      </a:lnTo>
                      <a:lnTo>
                        <a:pt x="4643" y="5446"/>
                      </a:lnTo>
                      <a:lnTo>
                        <a:pt x="4649" y="5444"/>
                      </a:lnTo>
                      <a:lnTo>
                        <a:pt x="4656" y="5441"/>
                      </a:lnTo>
                      <a:lnTo>
                        <a:pt x="4671" y="5433"/>
                      </a:lnTo>
                      <a:lnTo>
                        <a:pt x="4687" y="5421"/>
                      </a:lnTo>
                      <a:lnTo>
                        <a:pt x="4687" y="5421"/>
                      </a:lnTo>
                      <a:lnTo>
                        <a:pt x="4704" y="5410"/>
                      </a:lnTo>
                      <a:lnTo>
                        <a:pt x="4717" y="5398"/>
                      </a:lnTo>
                      <a:lnTo>
                        <a:pt x="4722" y="5393"/>
                      </a:lnTo>
                      <a:lnTo>
                        <a:pt x="4725" y="5386"/>
                      </a:lnTo>
                      <a:lnTo>
                        <a:pt x="4728" y="5382"/>
                      </a:lnTo>
                      <a:lnTo>
                        <a:pt x="4732" y="5373"/>
                      </a:lnTo>
                      <a:lnTo>
                        <a:pt x="4733" y="5365"/>
                      </a:lnTo>
                      <a:lnTo>
                        <a:pt x="4733" y="5355"/>
                      </a:lnTo>
                      <a:lnTo>
                        <a:pt x="4732" y="5330"/>
                      </a:lnTo>
                      <a:lnTo>
                        <a:pt x="4725" y="5297"/>
                      </a:lnTo>
                      <a:lnTo>
                        <a:pt x="4717" y="5255"/>
                      </a:lnTo>
                      <a:lnTo>
                        <a:pt x="4717" y="5255"/>
                      </a:lnTo>
                      <a:lnTo>
                        <a:pt x="4707" y="5222"/>
                      </a:lnTo>
                      <a:lnTo>
                        <a:pt x="4699" y="5190"/>
                      </a:lnTo>
                      <a:lnTo>
                        <a:pt x="4682" y="5138"/>
                      </a:lnTo>
                      <a:lnTo>
                        <a:pt x="4664" y="5096"/>
                      </a:lnTo>
                      <a:lnTo>
                        <a:pt x="4649" y="5063"/>
                      </a:lnTo>
                      <a:lnTo>
                        <a:pt x="4649" y="5063"/>
                      </a:lnTo>
                      <a:lnTo>
                        <a:pt x="4695" y="5025"/>
                      </a:lnTo>
                      <a:lnTo>
                        <a:pt x="4740" y="4987"/>
                      </a:lnTo>
                      <a:lnTo>
                        <a:pt x="4740" y="4987"/>
                      </a:lnTo>
                      <a:lnTo>
                        <a:pt x="4769" y="5009"/>
                      </a:lnTo>
                      <a:lnTo>
                        <a:pt x="4807" y="5032"/>
                      </a:lnTo>
                      <a:lnTo>
                        <a:pt x="4857" y="5058"/>
                      </a:lnTo>
                      <a:lnTo>
                        <a:pt x="4885" y="5072"/>
                      </a:lnTo>
                      <a:lnTo>
                        <a:pt x="4916" y="5086"/>
                      </a:lnTo>
                      <a:lnTo>
                        <a:pt x="4916" y="5086"/>
                      </a:lnTo>
                      <a:lnTo>
                        <a:pt x="4957" y="5103"/>
                      </a:lnTo>
                      <a:lnTo>
                        <a:pt x="4989" y="5114"/>
                      </a:lnTo>
                      <a:lnTo>
                        <a:pt x="5012" y="5121"/>
                      </a:lnTo>
                      <a:lnTo>
                        <a:pt x="5022" y="5121"/>
                      </a:lnTo>
                      <a:lnTo>
                        <a:pt x="5032" y="5121"/>
                      </a:lnTo>
                      <a:lnTo>
                        <a:pt x="5038" y="5121"/>
                      </a:lnTo>
                      <a:lnTo>
                        <a:pt x="5045" y="5119"/>
                      </a:lnTo>
                      <a:lnTo>
                        <a:pt x="5051" y="5116"/>
                      </a:lnTo>
                      <a:lnTo>
                        <a:pt x="5058" y="5111"/>
                      </a:lnTo>
                      <a:lnTo>
                        <a:pt x="5071" y="5101"/>
                      </a:lnTo>
                      <a:lnTo>
                        <a:pt x="5084" y="5086"/>
                      </a:lnTo>
                      <a:lnTo>
                        <a:pt x="5084" y="5086"/>
                      </a:lnTo>
                      <a:lnTo>
                        <a:pt x="5099" y="5072"/>
                      </a:lnTo>
                      <a:lnTo>
                        <a:pt x="5111" y="5060"/>
                      </a:lnTo>
                      <a:lnTo>
                        <a:pt x="5114" y="5053"/>
                      </a:lnTo>
                      <a:lnTo>
                        <a:pt x="5117" y="5047"/>
                      </a:lnTo>
                      <a:lnTo>
                        <a:pt x="5119" y="5040"/>
                      </a:lnTo>
                      <a:lnTo>
                        <a:pt x="5121" y="5032"/>
                      </a:lnTo>
                      <a:lnTo>
                        <a:pt x="5121" y="5024"/>
                      </a:lnTo>
                      <a:lnTo>
                        <a:pt x="5119" y="5014"/>
                      </a:lnTo>
                      <a:lnTo>
                        <a:pt x="5114" y="4989"/>
                      </a:lnTo>
                      <a:lnTo>
                        <a:pt x="5103" y="4958"/>
                      </a:lnTo>
                      <a:lnTo>
                        <a:pt x="5084" y="4917"/>
                      </a:lnTo>
                      <a:lnTo>
                        <a:pt x="5084" y="4917"/>
                      </a:lnTo>
                      <a:lnTo>
                        <a:pt x="5071" y="4887"/>
                      </a:lnTo>
                      <a:lnTo>
                        <a:pt x="5058" y="4857"/>
                      </a:lnTo>
                      <a:lnTo>
                        <a:pt x="5032" y="4809"/>
                      </a:lnTo>
                      <a:lnTo>
                        <a:pt x="5007" y="4770"/>
                      </a:lnTo>
                      <a:lnTo>
                        <a:pt x="4987" y="4740"/>
                      </a:lnTo>
                      <a:lnTo>
                        <a:pt x="4987" y="4740"/>
                      </a:lnTo>
                      <a:lnTo>
                        <a:pt x="5025" y="4696"/>
                      </a:lnTo>
                      <a:lnTo>
                        <a:pt x="5063" y="4651"/>
                      </a:lnTo>
                      <a:lnTo>
                        <a:pt x="5063" y="4651"/>
                      </a:lnTo>
                      <a:lnTo>
                        <a:pt x="5094" y="4666"/>
                      </a:lnTo>
                      <a:lnTo>
                        <a:pt x="5137" y="4682"/>
                      </a:lnTo>
                      <a:lnTo>
                        <a:pt x="5190" y="4701"/>
                      </a:lnTo>
                      <a:lnTo>
                        <a:pt x="5220" y="4709"/>
                      </a:lnTo>
                      <a:lnTo>
                        <a:pt x="5253" y="4717"/>
                      </a:lnTo>
                      <a:lnTo>
                        <a:pt x="5253" y="4717"/>
                      </a:lnTo>
                      <a:lnTo>
                        <a:pt x="5297" y="4727"/>
                      </a:lnTo>
                      <a:lnTo>
                        <a:pt x="5330" y="4732"/>
                      </a:lnTo>
                      <a:lnTo>
                        <a:pt x="5355" y="4734"/>
                      </a:lnTo>
                      <a:lnTo>
                        <a:pt x="5363" y="4734"/>
                      </a:lnTo>
                      <a:lnTo>
                        <a:pt x="5373" y="4732"/>
                      </a:lnTo>
                      <a:lnTo>
                        <a:pt x="5380" y="4730"/>
                      </a:lnTo>
                      <a:lnTo>
                        <a:pt x="5386" y="4727"/>
                      </a:lnTo>
                      <a:lnTo>
                        <a:pt x="5393" y="4722"/>
                      </a:lnTo>
                      <a:lnTo>
                        <a:pt x="5398" y="4717"/>
                      </a:lnTo>
                      <a:lnTo>
                        <a:pt x="5408" y="4704"/>
                      </a:lnTo>
                      <a:lnTo>
                        <a:pt x="5419" y="4687"/>
                      </a:lnTo>
                      <a:lnTo>
                        <a:pt x="5419" y="4687"/>
                      </a:lnTo>
                      <a:lnTo>
                        <a:pt x="5431" y="4671"/>
                      </a:lnTo>
                      <a:lnTo>
                        <a:pt x="5441" y="4656"/>
                      </a:lnTo>
                      <a:lnTo>
                        <a:pt x="5442" y="4649"/>
                      </a:lnTo>
                      <a:lnTo>
                        <a:pt x="5444" y="4643"/>
                      </a:lnTo>
                      <a:lnTo>
                        <a:pt x="5445" y="4636"/>
                      </a:lnTo>
                      <a:lnTo>
                        <a:pt x="5445" y="4628"/>
                      </a:lnTo>
                      <a:lnTo>
                        <a:pt x="5444" y="4620"/>
                      </a:lnTo>
                      <a:lnTo>
                        <a:pt x="5441" y="4610"/>
                      </a:lnTo>
                      <a:lnTo>
                        <a:pt x="5431" y="4587"/>
                      </a:lnTo>
                      <a:lnTo>
                        <a:pt x="5414" y="4559"/>
                      </a:lnTo>
                      <a:lnTo>
                        <a:pt x="5391" y="4521"/>
                      </a:lnTo>
                      <a:lnTo>
                        <a:pt x="5391" y="4521"/>
                      </a:lnTo>
                      <a:lnTo>
                        <a:pt x="5371" y="4493"/>
                      </a:lnTo>
                      <a:lnTo>
                        <a:pt x="5353" y="4468"/>
                      </a:lnTo>
                      <a:lnTo>
                        <a:pt x="5319" y="4424"/>
                      </a:lnTo>
                      <a:lnTo>
                        <a:pt x="5287" y="4389"/>
                      </a:lnTo>
                      <a:lnTo>
                        <a:pt x="5262" y="4364"/>
                      </a:lnTo>
                      <a:lnTo>
                        <a:pt x="5262" y="4364"/>
                      </a:lnTo>
                      <a:lnTo>
                        <a:pt x="5292" y="4313"/>
                      </a:lnTo>
                      <a:lnTo>
                        <a:pt x="5322" y="4262"/>
                      </a:lnTo>
                      <a:lnTo>
                        <a:pt x="5322" y="4262"/>
                      </a:lnTo>
                      <a:lnTo>
                        <a:pt x="5356" y="4272"/>
                      </a:lnTo>
                      <a:lnTo>
                        <a:pt x="5401" y="4282"/>
                      </a:lnTo>
                      <a:lnTo>
                        <a:pt x="5455" y="4288"/>
                      </a:lnTo>
                      <a:lnTo>
                        <a:pt x="5487" y="4292"/>
                      </a:lnTo>
                      <a:lnTo>
                        <a:pt x="5521" y="4295"/>
                      </a:lnTo>
                      <a:lnTo>
                        <a:pt x="5521" y="4295"/>
                      </a:lnTo>
                      <a:lnTo>
                        <a:pt x="5566" y="4297"/>
                      </a:lnTo>
                      <a:lnTo>
                        <a:pt x="5599" y="4297"/>
                      </a:lnTo>
                      <a:lnTo>
                        <a:pt x="5624" y="4293"/>
                      </a:lnTo>
                      <a:lnTo>
                        <a:pt x="5633" y="4292"/>
                      </a:lnTo>
                      <a:lnTo>
                        <a:pt x="5642" y="4288"/>
                      </a:lnTo>
                      <a:lnTo>
                        <a:pt x="5648" y="4285"/>
                      </a:lnTo>
                      <a:lnTo>
                        <a:pt x="5653" y="4282"/>
                      </a:lnTo>
                      <a:lnTo>
                        <a:pt x="5658" y="4275"/>
                      </a:lnTo>
                      <a:lnTo>
                        <a:pt x="5663" y="4270"/>
                      </a:lnTo>
                      <a:lnTo>
                        <a:pt x="5671" y="4255"/>
                      </a:lnTo>
                      <a:lnTo>
                        <a:pt x="5680" y="4237"/>
                      </a:lnTo>
                      <a:lnTo>
                        <a:pt x="5680" y="4237"/>
                      </a:lnTo>
                      <a:lnTo>
                        <a:pt x="5688" y="4219"/>
                      </a:lnTo>
                      <a:lnTo>
                        <a:pt x="5694" y="4203"/>
                      </a:lnTo>
                      <a:lnTo>
                        <a:pt x="5696" y="4196"/>
                      </a:lnTo>
                      <a:lnTo>
                        <a:pt x="5696" y="4189"/>
                      </a:lnTo>
                      <a:lnTo>
                        <a:pt x="5696" y="4181"/>
                      </a:lnTo>
                      <a:lnTo>
                        <a:pt x="5694" y="4175"/>
                      </a:lnTo>
                      <a:lnTo>
                        <a:pt x="5691" y="4166"/>
                      </a:lnTo>
                      <a:lnTo>
                        <a:pt x="5688" y="4157"/>
                      </a:lnTo>
                      <a:lnTo>
                        <a:pt x="5673" y="4137"/>
                      </a:lnTo>
                      <a:lnTo>
                        <a:pt x="5652" y="4110"/>
                      </a:lnTo>
                      <a:lnTo>
                        <a:pt x="5622" y="4079"/>
                      </a:lnTo>
                      <a:lnTo>
                        <a:pt x="5622" y="4079"/>
                      </a:lnTo>
                      <a:lnTo>
                        <a:pt x="5599" y="4054"/>
                      </a:lnTo>
                      <a:lnTo>
                        <a:pt x="5576" y="4031"/>
                      </a:lnTo>
                      <a:lnTo>
                        <a:pt x="5535" y="3995"/>
                      </a:lnTo>
                      <a:lnTo>
                        <a:pt x="5498" y="3967"/>
                      </a:lnTo>
                      <a:lnTo>
                        <a:pt x="5469" y="3945"/>
                      </a:lnTo>
                      <a:lnTo>
                        <a:pt x="5469" y="3945"/>
                      </a:lnTo>
                      <a:lnTo>
                        <a:pt x="5488" y="3891"/>
                      </a:lnTo>
                      <a:lnTo>
                        <a:pt x="5508" y="3835"/>
                      </a:lnTo>
                      <a:lnTo>
                        <a:pt x="5508" y="3835"/>
                      </a:lnTo>
                      <a:lnTo>
                        <a:pt x="5544" y="3838"/>
                      </a:lnTo>
                      <a:lnTo>
                        <a:pt x="5591" y="3840"/>
                      </a:lnTo>
                      <a:lnTo>
                        <a:pt x="5645" y="3838"/>
                      </a:lnTo>
                      <a:lnTo>
                        <a:pt x="5678" y="3837"/>
                      </a:lnTo>
                      <a:lnTo>
                        <a:pt x="5711" y="3832"/>
                      </a:lnTo>
                      <a:lnTo>
                        <a:pt x="5711" y="3832"/>
                      </a:lnTo>
                      <a:lnTo>
                        <a:pt x="5755" y="3827"/>
                      </a:lnTo>
                      <a:lnTo>
                        <a:pt x="5788" y="3820"/>
                      </a:lnTo>
                      <a:lnTo>
                        <a:pt x="5812" y="3814"/>
                      </a:lnTo>
                      <a:lnTo>
                        <a:pt x="5821" y="3810"/>
                      </a:lnTo>
                      <a:lnTo>
                        <a:pt x="5828" y="3805"/>
                      </a:lnTo>
                      <a:lnTo>
                        <a:pt x="5835" y="3802"/>
                      </a:lnTo>
                      <a:lnTo>
                        <a:pt x="5840" y="3795"/>
                      </a:lnTo>
                      <a:lnTo>
                        <a:pt x="5843" y="3790"/>
                      </a:lnTo>
                      <a:lnTo>
                        <a:pt x="5848" y="3784"/>
                      </a:lnTo>
                      <a:lnTo>
                        <a:pt x="5853" y="3767"/>
                      </a:lnTo>
                      <a:lnTo>
                        <a:pt x="5858" y="3748"/>
                      </a:lnTo>
                      <a:lnTo>
                        <a:pt x="5858" y="3748"/>
                      </a:lnTo>
                      <a:lnTo>
                        <a:pt x="5863" y="3728"/>
                      </a:lnTo>
                      <a:lnTo>
                        <a:pt x="5866" y="3711"/>
                      </a:lnTo>
                      <a:lnTo>
                        <a:pt x="5866" y="3705"/>
                      </a:lnTo>
                      <a:lnTo>
                        <a:pt x="5866" y="3698"/>
                      </a:lnTo>
                      <a:lnTo>
                        <a:pt x="5864" y="3690"/>
                      </a:lnTo>
                      <a:lnTo>
                        <a:pt x="5861" y="3683"/>
                      </a:lnTo>
                      <a:lnTo>
                        <a:pt x="5858" y="3677"/>
                      </a:lnTo>
                      <a:lnTo>
                        <a:pt x="5851" y="3668"/>
                      </a:lnTo>
                      <a:lnTo>
                        <a:pt x="5833" y="3650"/>
                      </a:lnTo>
                      <a:lnTo>
                        <a:pt x="5808" y="3629"/>
                      </a:lnTo>
                      <a:lnTo>
                        <a:pt x="5774" y="3603"/>
                      </a:lnTo>
                      <a:lnTo>
                        <a:pt x="5774" y="3603"/>
                      </a:lnTo>
                      <a:lnTo>
                        <a:pt x="5746" y="3581"/>
                      </a:lnTo>
                      <a:lnTo>
                        <a:pt x="5719" y="3565"/>
                      </a:lnTo>
                      <a:lnTo>
                        <a:pt x="5671" y="3535"/>
                      </a:lnTo>
                      <a:lnTo>
                        <a:pt x="5630" y="3512"/>
                      </a:lnTo>
                      <a:lnTo>
                        <a:pt x="5599" y="3497"/>
                      </a:lnTo>
                      <a:lnTo>
                        <a:pt x="5599" y="3497"/>
                      </a:lnTo>
                      <a:lnTo>
                        <a:pt x="5609" y="3439"/>
                      </a:lnTo>
                      <a:lnTo>
                        <a:pt x="5619" y="3383"/>
                      </a:lnTo>
                      <a:lnTo>
                        <a:pt x="5619" y="3383"/>
                      </a:lnTo>
                      <a:lnTo>
                        <a:pt x="5655" y="3380"/>
                      </a:lnTo>
                      <a:lnTo>
                        <a:pt x="5699" y="3373"/>
                      </a:lnTo>
                      <a:lnTo>
                        <a:pt x="5755" y="3362"/>
                      </a:lnTo>
                      <a:lnTo>
                        <a:pt x="5785" y="3354"/>
                      </a:lnTo>
                      <a:lnTo>
                        <a:pt x="5818" y="3344"/>
                      </a:lnTo>
                      <a:lnTo>
                        <a:pt x="5818" y="3344"/>
                      </a:lnTo>
                      <a:lnTo>
                        <a:pt x="5861" y="3330"/>
                      </a:lnTo>
                      <a:lnTo>
                        <a:pt x="5892" y="3319"/>
                      </a:lnTo>
                      <a:lnTo>
                        <a:pt x="5914" y="3309"/>
                      </a:lnTo>
                      <a:lnTo>
                        <a:pt x="5922" y="3302"/>
                      </a:lnTo>
                      <a:lnTo>
                        <a:pt x="5929" y="3298"/>
                      </a:lnTo>
                      <a:lnTo>
                        <a:pt x="5935" y="3293"/>
                      </a:lnTo>
                      <a:lnTo>
                        <a:pt x="5938" y="3286"/>
                      </a:lnTo>
                      <a:lnTo>
                        <a:pt x="5942" y="3279"/>
                      </a:lnTo>
                      <a:lnTo>
                        <a:pt x="5943" y="3273"/>
                      </a:lnTo>
                      <a:lnTo>
                        <a:pt x="5947" y="3256"/>
                      </a:lnTo>
                      <a:lnTo>
                        <a:pt x="5948" y="3237"/>
                      </a:lnTo>
                      <a:lnTo>
                        <a:pt x="5948" y="3237"/>
                      </a:lnTo>
                      <a:lnTo>
                        <a:pt x="5950" y="3215"/>
                      </a:lnTo>
                      <a:lnTo>
                        <a:pt x="5950" y="3199"/>
                      </a:lnTo>
                      <a:lnTo>
                        <a:pt x="5950" y="3192"/>
                      </a:lnTo>
                      <a:lnTo>
                        <a:pt x="5947" y="3184"/>
                      </a:lnTo>
                      <a:lnTo>
                        <a:pt x="5945" y="3177"/>
                      </a:lnTo>
                      <a:lnTo>
                        <a:pt x="5940" y="3171"/>
                      </a:lnTo>
                      <a:lnTo>
                        <a:pt x="5935" y="3164"/>
                      </a:lnTo>
                      <a:lnTo>
                        <a:pt x="5927" y="3157"/>
                      </a:lnTo>
                      <a:lnTo>
                        <a:pt x="5907" y="3144"/>
                      </a:lnTo>
                      <a:lnTo>
                        <a:pt x="5879" y="3126"/>
                      </a:lnTo>
                      <a:lnTo>
                        <a:pt x="5840" y="3106"/>
                      </a:lnTo>
                      <a:lnTo>
                        <a:pt x="5840" y="3106"/>
                      </a:lnTo>
                      <a:close/>
                      <a:moveTo>
                        <a:pt x="2885" y="3319"/>
                      </a:moveTo>
                      <a:lnTo>
                        <a:pt x="2885" y="3319"/>
                      </a:lnTo>
                      <a:lnTo>
                        <a:pt x="2850" y="3307"/>
                      </a:lnTo>
                      <a:lnTo>
                        <a:pt x="2817" y="3294"/>
                      </a:lnTo>
                      <a:lnTo>
                        <a:pt x="2788" y="3276"/>
                      </a:lnTo>
                      <a:lnTo>
                        <a:pt x="2760" y="3256"/>
                      </a:lnTo>
                      <a:lnTo>
                        <a:pt x="2733" y="3235"/>
                      </a:lnTo>
                      <a:lnTo>
                        <a:pt x="2710" y="3210"/>
                      </a:lnTo>
                      <a:lnTo>
                        <a:pt x="2689" y="3184"/>
                      </a:lnTo>
                      <a:lnTo>
                        <a:pt x="2671" y="3154"/>
                      </a:lnTo>
                      <a:lnTo>
                        <a:pt x="2654" y="3124"/>
                      </a:lnTo>
                      <a:lnTo>
                        <a:pt x="2643" y="3093"/>
                      </a:lnTo>
                      <a:lnTo>
                        <a:pt x="2633" y="3060"/>
                      </a:lnTo>
                      <a:lnTo>
                        <a:pt x="2626" y="3027"/>
                      </a:lnTo>
                      <a:lnTo>
                        <a:pt x="2623" y="2992"/>
                      </a:lnTo>
                      <a:lnTo>
                        <a:pt x="2623" y="2958"/>
                      </a:lnTo>
                      <a:lnTo>
                        <a:pt x="2628" y="2922"/>
                      </a:lnTo>
                      <a:lnTo>
                        <a:pt x="2634" y="2887"/>
                      </a:lnTo>
                      <a:lnTo>
                        <a:pt x="2634" y="2887"/>
                      </a:lnTo>
                      <a:lnTo>
                        <a:pt x="2646" y="2852"/>
                      </a:lnTo>
                      <a:lnTo>
                        <a:pt x="2661" y="2819"/>
                      </a:lnTo>
                      <a:lnTo>
                        <a:pt x="2677" y="2790"/>
                      </a:lnTo>
                      <a:lnTo>
                        <a:pt x="2697" y="2762"/>
                      </a:lnTo>
                      <a:lnTo>
                        <a:pt x="2720" y="2735"/>
                      </a:lnTo>
                      <a:lnTo>
                        <a:pt x="2745" y="2712"/>
                      </a:lnTo>
                      <a:lnTo>
                        <a:pt x="2771" y="2691"/>
                      </a:lnTo>
                      <a:lnTo>
                        <a:pt x="2799" y="2673"/>
                      </a:lnTo>
                      <a:lnTo>
                        <a:pt x="2829" y="2656"/>
                      </a:lnTo>
                      <a:lnTo>
                        <a:pt x="2860" y="2645"/>
                      </a:lnTo>
                      <a:lnTo>
                        <a:pt x="2893" y="2635"/>
                      </a:lnTo>
                      <a:lnTo>
                        <a:pt x="2928" y="2628"/>
                      </a:lnTo>
                      <a:lnTo>
                        <a:pt x="2962" y="2625"/>
                      </a:lnTo>
                      <a:lnTo>
                        <a:pt x="2997" y="2625"/>
                      </a:lnTo>
                      <a:lnTo>
                        <a:pt x="3032" y="2630"/>
                      </a:lnTo>
                      <a:lnTo>
                        <a:pt x="3068" y="2636"/>
                      </a:lnTo>
                      <a:lnTo>
                        <a:pt x="3068" y="2636"/>
                      </a:lnTo>
                      <a:lnTo>
                        <a:pt x="3101" y="2648"/>
                      </a:lnTo>
                      <a:lnTo>
                        <a:pt x="3134" y="2663"/>
                      </a:lnTo>
                      <a:lnTo>
                        <a:pt x="3165" y="2679"/>
                      </a:lnTo>
                      <a:lnTo>
                        <a:pt x="3193" y="2699"/>
                      </a:lnTo>
                      <a:lnTo>
                        <a:pt x="3218" y="2722"/>
                      </a:lnTo>
                      <a:lnTo>
                        <a:pt x="3243" y="2747"/>
                      </a:lnTo>
                      <a:lnTo>
                        <a:pt x="3263" y="2773"/>
                      </a:lnTo>
                      <a:lnTo>
                        <a:pt x="3282" y="2801"/>
                      </a:lnTo>
                      <a:lnTo>
                        <a:pt x="3297" y="2831"/>
                      </a:lnTo>
                      <a:lnTo>
                        <a:pt x="3310" y="2864"/>
                      </a:lnTo>
                      <a:lnTo>
                        <a:pt x="3319" y="2895"/>
                      </a:lnTo>
                      <a:lnTo>
                        <a:pt x="3325" y="2930"/>
                      </a:lnTo>
                      <a:lnTo>
                        <a:pt x="3328" y="2964"/>
                      </a:lnTo>
                      <a:lnTo>
                        <a:pt x="3328" y="2999"/>
                      </a:lnTo>
                      <a:lnTo>
                        <a:pt x="3325" y="3034"/>
                      </a:lnTo>
                      <a:lnTo>
                        <a:pt x="3317" y="3070"/>
                      </a:lnTo>
                      <a:lnTo>
                        <a:pt x="3317" y="3070"/>
                      </a:lnTo>
                      <a:lnTo>
                        <a:pt x="3305" y="3103"/>
                      </a:lnTo>
                      <a:lnTo>
                        <a:pt x="3292" y="3136"/>
                      </a:lnTo>
                      <a:lnTo>
                        <a:pt x="3274" y="3167"/>
                      </a:lnTo>
                      <a:lnTo>
                        <a:pt x="3254" y="3195"/>
                      </a:lnTo>
                      <a:lnTo>
                        <a:pt x="3233" y="3222"/>
                      </a:lnTo>
                      <a:lnTo>
                        <a:pt x="3208" y="3245"/>
                      </a:lnTo>
                      <a:lnTo>
                        <a:pt x="3180" y="3266"/>
                      </a:lnTo>
                      <a:lnTo>
                        <a:pt x="3152" y="3284"/>
                      </a:lnTo>
                      <a:lnTo>
                        <a:pt x="3122" y="3299"/>
                      </a:lnTo>
                      <a:lnTo>
                        <a:pt x="3091" y="3312"/>
                      </a:lnTo>
                      <a:lnTo>
                        <a:pt x="3058" y="3321"/>
                      </a:lnTo>
                      <a:lnTo>
                        <a:pt x="3025" y="3327"/>
                      </a:lnTo>
                      <a:lnTo>
                        <a:pt x="2990" y="3330"/>
                      </a:lnTo>
                      <a:lnTo>
                        <a:pt x="2956" y="3330"/>
                      </a:lnTo>
                      <a:lnTo>
                        <a:pt x="2920" y="3327"/>
                      </a:lnTo>
                      <a:lnTo>
                        <a:pt x="2885" y="3319"/>
                      </a:lnTo>
                      <a:lnTo>
                        <a:pt x="2885" y="331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989C3"/>
                    </a:gs>
                    <a:gs pos="100000">
                      <a:srgbClr val="284B76"/>
                    </a:gs>
                  </a:gsLst>
                  <a:lin ang="0" scaled="1"/>
                  <a:tileRect/>
                </a:gradFill>
                <a:ln w="9525">
                  <a:noFill/>
                  <a:prstDash val="sysDash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lIns="18288" tIns="18288" rIns="18288" bIns="18288" anchor="ctr" anchorCtr="1"/>
                <a:lstStyle/>
                <a:p>
                  <a:pPr algn="ctr" fontAlgn="auto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endParaRPr lang="en-US" sz="1400" b="1" dirty="0">
                    <a:solidFill>
                      <a:srgbClr val="FFFFFF"/>
                    </a:solidFill>
                    <a:latin typeface="Arial Narrow" panose="020B0606020202030204" pitchFamily="112" charset="0"/>
                    <a:ea typeface="+mn-ea"/>
                  </a:endParaRPr>
                </a:p>
              </p:txBody>
            </p:sp>
            <p:sp>
              <p:nvSpPr>
                <p:cNvPr id="14362" name="Freeform 6"/>
                <p:cNvSpPr>
                  <a:spLocks noEditPoints="1"/>
                </p:cNvSpPr>
                <p:nvPr>
                  <p:custDataLst>
                    <p:tags r:id="rId5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>
                    <a:gd name="T0" fmla="*/ 2147483647 w 5950"/>
                    <a:gd name="T1" fmla="*/ 2147483647 h 5950"/>
                    <a:gd name="T2" fmla="*/ 2147483647 w 5950"/>
                    <a:gd name="T3" fmla="*/ 2147483647 h 5950"/>
                    <a:gd name="T4" fmla="*/ 2147483647 w 5950"/>
                    <a:gd name="T5" fmla="*/ 2147483647 h 5950"/>
                    <a:gd name="T6" fmla="*/ 2147483647 w 5950"/>
                    <a:gd name="T7" fmla="*/ 2147483647 h 5950"/>
                    <a:gd name="T8" fmla="*/ 2147483647 w 5950"/>
                    <a:gd name="T9" fmla="*/ 2147483647 h 5950"/>
                    <a:gd name="T10" fmla="*/ 2147483647 w 5950"/>
                    <a:gd name="T11" fmla="*/ 2147483647 h 5950"/>
                    <a:gd name="T12" fmla="*/ 2147483647 w 5950"/>
                    <a:gd name="T13" fmla="*/ 2147483647 h 5950"/>
                    <a:gd name="T14" fmla="*/ 2147483647 w 5950"/>
                    <a:gd name="T15" fmla="*/ 2147483647 h 5950"/>
                    <a:gd name="T16" fmla="*/ 2147483647 w 5950"/>
                    <a:gd name="T17" fmla="*/ 2147483647 h 5950"/>
                    <a:gd name="T18" fmla="*/ 2147483647 w 5950"/>
                    <a:gd name="T19" fmla="*/ 2147483647 h 5950"/>
                    <a:gd name="T20" fmla="*/ 2147483647 w 5950"/>
                    <a:gd name="T21" fmla="*/ 2147483647 h 5950"/>
                    <a:gd name="T22" fmla="*/ 2147483647 w 5950"/>
                    <a:gd name="T23" fmla="*/ 2147483647 h 5950"/>
                    <a:gd name="T24" fmla="*/ 2147483647 w 5950"/>
                    <a:gd name="T25" fmla="*/ 2147483647 h 5950"/>
                    <a:gd name="T26" fmla="*/ 2147483647 w 5950"/>
                    <a:gd name="T27" fmla="*/ 2147483647 h 5950"/>
                    <a:gd name="T28" fmla="*/ 2147483647 w 5950"/>
                    <a:gd name="T29" fmla="*/ 2147483647 h 5950"/>
                    <a:gd name="T30" fmla="*/ 2147483647 w 5950"/>
                    <a:gd name="T31" fmla="*/ 2147483647 h 5950"/>
                    <a:gd name="T32" fmla="*/ 2147483647 w 5950"/>
                    <a:gd name="T33" fmla="*/ 2147483647 h 5950"/>
                    <a:gd name="T34" fmla="*/ 2147483647 w 5950"/>
                    <a:gd name="T35" fmla="*/ 2147483647 h 5950"/>
                    <a:gd name="T36" fmla="*/ 2147483647 w 5950"/>
                    <a:gd name="T37" fmla="*/ 2147483647 h 5950"/>
                    <a:gd name="T38" fmla="*/ 2147483647 w 5950"/>
                    <a:gd name="T39" fmla="*/ 2147483647 h 5950"/>
                    <a:gd name="T40" fmla="*/ 2147483647 w 5950"/>
                    <a:gd name="T41" fmla="*/ 2147483647 h 5950"/>
                    <a:gd name="T42" fmla="*/ 2147483647 w 5950"/>
                    <a:gd name="T43" fmla="*/ 2147483647 h 5950"/>
                    <a:gd name="T44" fmla="*/ 2147483647 w 5950"/>
                    <a:gd name="T45" fmla="*/ 2147483647 h 5950"/>
                    <a:gd name="T46" fmla="*/ 2147483647 w 5950"/>
                    <a:gd name="T47" fmla="*/ 2147483647 h 5950"/>
                    <a:gd name="T48" fmla="*/ 2147483647 w 5950"/>
                    <a:gd name="T49" fmla="*/ 2147483647 h 5950"/>
                    <a:gd name="T50" fmla="*/ 0 w 5950"/>
                    <a:gd name="T51" fmla="*/ 2147483647 h 5950"/>
                    <a:gd name="T52" fmla="*/ 2147483647 w 5950"/>
                    <a:gd name="T53" fmla="*/ 2147483647 h 5950"/>
                    <a:gd name="T54" fmla="*/ 2147483647 w 5950"/>
                    <a:gd name="T55" fmla="*/ 2147483647 h 5950"/>
                    <a:gd name="T56" fmla="*/ 2147483647 w 5950"/>
                    <a:gd name="T57" fmla="*/ 2147483647 h 5950"/>
                    <a:gd name="T58" fmla="*/ 2147483647 w 5950"/>
                    <a:gd name="T59" fmla="*/ 2147483647 h 5950"/>
                    <a:gd name="T60" fmla="*/ 2147483647 w 5950"/>
                    <a:gd name="T61" fmla="*/ 2147483647 h 5950"/>
                    <a:gd name="T62" fmla="*/ 2147483647 w 5950"/>
                    <a:gd name="T63" fmla="*/ 2147483647 h 5950"/>
                    <a:gd name="T64" fmla="*/ 2147483647 w 5950"/>
                    <a:gd name="T65" fmla="*/ 2147483647 h 5950"/>
                    <a:gd name="T66" fmla="*/ 2147483647 w 5950"/>
                    <a:gd name="T67" fmla="*/ 2147483647 h 5950"/>
                    <a:gd name="T68" fmla="*/ 2147483647 w 5950"/>
                    <a:gd name="T69" fmla="*/ 2147483647 h 5950"/>
                    <a:gd name="T70" fmla="*/ 2147483647 w 5950"/>
                    <a:gd name="T71" fmla="*/ 2147483647 h 5950"/>
                    <a:gd name="T72" fmla="*/ 2147483647 w 5950"/>
                    <a:gd name="T73" fmla="*/ 2147483647 h 5950"/>
                    <a:gd name="T74" fmla="*/ 2147483647 w 5950"/>
                    <a:gd name="T75" fmla="*/ 2147483647 h 5950"/>
                    <a:gd name="T76" fmla="*/ 2147483647 w 5950"/>
                    <a:gd name="T77" fmla="*/ 2147483647 h 5950"/>
                    <a:gd name="T78" fmla="*/ 2147483647 w 5950"/>
                    <a:gd name="T79" fmla="*/ 2147483647 h 5950"/>
                    <a:gd name="T80" fmla="*/ 2147483647 w 5950"/>
                    <a:gd name="T81" fmla="*/ 2147483647 h 5950"/>
                    <a:gd name="T82" fmla="*/ 2147483647 w 5950"/>
                    <a:gd name="T83" fmla="*/ 2147483647 h 5950"/>
                    <a:gd name="T84" fmla="*/ 2147483647 w 5950"/>
                    <a:gd name="T85" fmla="*/ 2147483647 h 5950"/>
                    <a:gd name="T86" fmla="*/ 2147483647 w 5950"/>
                    <a:gd name="T87" fmla="*/ 2147483647 h 5950"/>
                    <a:gd name="T88" fmla="*/ 2147483647 w 5950"/>
                    <a:gd name="T89" fmla="*/ 2147483647 h 5950"/>
                    <a:gd name="T90" fmla="*/ 2147483647 w 5950"/>
                    <a:gd name="T91" fmla="*/ 2147483647 h 5950"/>
                    <a:gd name="T92" fmla="*/ 2147483647 w 5950"/>
                    <a:gd name="T93" fmla="*/ 2147483647 h 5950"/>
                    <a:gd name="T94" fmla="*/ 2147483647 w 5950"/>
                    <a:gd name="T95" fmla="*/ 2147483647 h 5950"/>
                    <a:gd name="T96" fmla="*/ 2147483647 w 5950"/>
                    <a:gd name="T97" fmla="*/ 2147483647 h 5950"/>
                    <a:gd name="T98" fmla="*/ 2147483647 w 5950"/>
                    <a:gd name="T99" fmla="*/ 2147483647 h 5950"/>
                    <a:gd name="T100" fmla="*/ 2147483647 w 5950"/>
                    <a:gd name="T101" fmla="*/ 2147483647 h 5950"/>
                    <a:gd name="T102" fmla="*/ 2147483647 w 5950"/>
                    <a:gd name="T103" fmla="*/ 2147483647 h 5950"/>
                    <a:gd name="T104" fmla="*/ 2147483647 w 5950"/>
                    <a:gd name="T105" fmla="*/ 2147483647 h 5950"/>
                    <a:gd name="T106" fmla="*/ 2147483647 w 5950"/>
                    <a:gd name="T107" fmla="*/ 2147483647 h 5950"/>
                    <a:gd name="T108" fmla="*/ 2147483647 w 5950"/>
                    <a:gd name="T109" fmla="*/ 2147483647 h 5950"/>
                    <a:gd name="T110" fmla="*/ 2147483647 w 5950"/>
                    <a:gd name="T111" fmla="*/ 2147483647 h 5950"/>
                    <a:gd name="T112" fmla="*/ 2147483647 w 5950"/>
                    <a:gd name="T113" fmla="*/ 2147483647 h 5950"/>
                    <a:gd name="T114" fmla="*/ 2147483647 w 5950"/>
                    <a:gd name="T115" fmla="*/ 2147483647 h 5950"/>
                    <a:gd name="T116" fmla="*/ 2147483647 w 5950"/>
                    <a:gd name="T117" fmla="*/ 2147483647 h 5950"/>
                    <a:gd name="T118" fmla="*/ 2147483647 w 5950"/>
                    <a:gd name="T119" fmla="*/ 2147483647 h 5950"/>
                    <a:gd name="T120" fmla="*/ 2147483647 w 5950"/>
                    <a:gd name="T121" fmla="*/ 2147483647 h 5950"/>
                    <a:gd name="T122" fmla="*/ 2147483647 w 5950"/>
                    <a:gd name="T123" fmla="*/ 2147483647 h 5950"/>
                    <a:gd name="T124" fmla="*/ 2147483647 w 5950"/>
                    <a:gd name="T125" fmla="*/ 2147483647 h 595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50"/>
                    <a:gd name="T190" fmla="*/ 0 h 5950"/>
                    <a:gd name="T191" fmla="*/ 5950 w 5950"/>
                    <a:gd name="T192" fmla="*/ 5950 h 595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50" h="5950">
                      <a:moveTo>
                        <a:pt x="5904" y="2636"/>
                      </a:moveTo>
                      <a:lnTo>
                        <a:pt x="5904" y="2636"/>
                      </a:lnTo>
                      <a:lnTo>
                        <a:pt x="5912" y="2719"/>
                      </a:lnTo>
                      <a:lnTo>
                        <a:pt x="5919" y="2800"/>
                      </a:lnTo>
                      <a:lnTo>
                        <a:pt x="5930" y="2791"/>
                      </a:lnTo>
                      <a:lnTo>
                        <a:pt x="5938" y="2781"/>
                      </a:lnTo>
                      <a:lnTo>
                        <a:pt x="5945" y="2773"/>
                      </a:lnTo>
                      <a:lnTo>
                        <a:pt x="5948" y="2763"/>
                      </a:lnTo>
                      <a:lnTo>
                        <a:pt x="5950" y="2753"/>
                      </a:lnTo>
                      <a:lnTo>
                        <a:pt x="5950" y="2742"/>
                      </a:lnTo>
                      <a:lnTo>
                        <a:pt x="5948" y="2715"/>
                      </a:lnTo>
                      <a:lnTo>
                        <a:pt x="5945" y="2689"/>
                      </a:lnTo>
                      <a:lnTo>
                        <a:pt x="5943" y="2678"/>
                      </a:lnTo>
                      <a:lnTo>
                        <a:pt x="5940" y="2668"/>
                      </a:lnTo>
                      <a:lnTo>
                        <a:pt x="5935" y="2659"/>
                      </a:lnTo>
                      <a:lnTo>
                        <a:pt x="5927" y="2651"/>
                      </a:lnTo>
                      <a:lnTo>
                        <a:pt x="5917" y="2645"/>
                      </a:lnTo>
                      <a:lnTo>
                        <a:pt x="5904" y="2636"/>
                      </a:lnTo>
                      <a:close/>
                      <a:moveTo>
                        <a:pt x="2202" y="92"/>
                      </a:moveTo>
                      <a:lnTo>
                        <a:pt x="2202" y="92"/>
                      </a:lnTo>
                      <a:lnTo>
                        <a:pt x="2176" y="101"/>
                      </a:lnTo>
                      <a:lnTo>
                        <a:pt x="2164" y="104"/>
                      </a:lnTo>
                      <a:lnTo>
                        <a:pt x="2156" y="109"/>
                      </a:lnTo>
                      <a:lnTo>
                        <a:pt x="2148" y="117"/>
                      </a:lnTo>
                      <a:lnTo>
                        <a:pt x="2141" y="125"/>
                      </a:lnTo>
                      <a:lnTo>
                        <a:pt x="2136" y="138"/>
                      </a:lnTo>
                      <a:lnTo>
                        <a:pt x="2131" y="155"/>
                      </a:lnTo>
                      <a:lnTo>
                        <a:pt x="2212" y="132"/>
                      </a:lnTo>
                      <a:lnTo>
                        <a:pt x="2295" y="110"/>
                      </a:lnTo>
                      <a:lnTo>
                        <a:pt x="2282" y="99"/>
                      </a:lnTo>
                      <a:lnTo>
                        <a:pt x="2272" y="91"/>
                      </a:lnTo>
                      <a:lnTo>
                        <a:pt x="2260" y="86"/>
                      </a:lnTo>
                      <a:lnTo>
                        <a:pt x="2250" y="84"/>
                      </a:lnTo>
                      <a:lnTo>
                        <a:pt x="2240" y="84"/>
                      </a:lnTo>
                      <a:lnTo>
                        <a:pt x="2229" y="86"/>
                      </a:lnTo>
                      <a:lnTo>
                        <a:pt x="2202" y="92"/>
                      </a:lnTo>
                      <a:close/>
                      <a:moveTo>
                        <a:pt x="5419" y="1263"/>
                      </a:moveTo>
                      <a:lnTo>
                        <a:pt x="5419" y="1263"/>
                      </a:lnTo>
                      <a:lnTo>
                        <a:pt x="5404" y="1242"/>
                      </a:lnTo>
                      <a:lnTo>
                        <a:pt x="5396" y="1233"/>
                      </a:lnTo>
                      <a:lnTo>
                        <a:pt x="5388" y="1227"/>
                      </a:lnTo>
                      <a:lnTo>
                        <a:pt x="5380" y="1222"/>
                      </a:lnTo>
                      <a:lnTo>
                        <a:pt x="5368" y="1218"/>
                      </a:lnTo>
                      <a:lnTo>
                        <a:pt x="5355" y="1217"/>
                      </a:lnTo>
                      <a:lnTo>
                        <a:pt x="5340" y="1218"/>
                      </a:lnTo>
                      <a:lnTo>
                        <a:pt x="5388" y="1286"/>
                      </a:lnTo>
                      <a:lnTo>
                        <a:pt x="5436" y="1354"/>
                      </a:lnTo>
                      <a:lnTo>
                        <a:pt x="5441" y="1339"/>
                      </a:lnTo>
                      <a:lnTo>
                        <a:pt x="5444" y="1327"/>
                      </a:lnTo>
                      <a:lnTo>
                        <a:pt x="5445" y="1316"/>
                      </a:lnTo>
                      <a:lnTo>
                        <a:pt x="5444" y="1306"/>
                      </a:lnTo>
                      <a:lnTo>
                        <a:pt x="5441" y="1296"/>
                      </a:lnTo>
                      <a:lnTo>
                        <a:pt x="5436" y="1286"/>
                      </a:lnTo>
                      <a:lnTo>
                        <a:pt x="5419" y="1263"/>
                      </a:lnTo>
                      <a:close/>
                      <a:moveTo>
                        <a:pt x="5919" y="3151"/>
                      </a:moveTo>
                      <a:lnTo>
                        <a:pt x="5919" y="3151"/>
                      </a:lnTo>
                      <a:lnTo>
                        <a:pt x="5912" y="3233"/>
                      </a:lnTo>
                      <a:lnTo>
                        <a:pt x="5904" y="3314"/>
                      </a:lnTo>
                      <a:lnTo>
                        <a:pt x="5917" y="3307"/>
                      </a:lnTo>
                      <a:lnTo>
                        <a:pt x="5927" y="3299"/>
                      </a:lnTo>
                      <a:lnTo>
                        <a:pt x="5935" y="3291"/>
                      </a:lnTo>
                      <a:lnTo>
                        <a:pt x="5940" y="3283"/>
                      </a:lnTo>
                      <a:lnTo>
                        <a:pt x="5943" y="3273"/>
                      </a:lnTo>
                      <a:lnTo>
                        <a:pt x="5945" y="3263"/>
                      </a:lnTo>
                      <a:lnTo>
                        <a:pt x="5948" y="3237"/>
                      </a:lnTo>
                      <a:lnTo>
                        <a:pt x="5950" y="3208"/>
                      </a:lnTo>
                      <a:lnTo>
                        <a:pt x="5950" y="3199"/>
                      </a:lnTo>
                      <a:lnTo>
                        <a:pt x="5948" y="3187"/>
                      </a:lnTo>
                      <a:lnTo>
                        <a:pt x="5945" y="3179"/>
                      </a:lnTo>
                      <a:lnTo>
                        <a:pt x="5938" y="3169"/>
                      </a:lnTo>
                      <a:lnTo>
                        <a:pt x="5930" y="3161"/>
                      </a:lnTo>
                      <a:lnTo>
                        <a:pt x="5919" y="3151"/>
                      </a:lnTo>
                      <a:close/>
                      <a:moveTo>
                        <a:pt x="5800" y="2133"/>
                      </a:moveTo>
                      <a:lnTo>
                        <a:pt x="5800" y="2133"/>
                      </a:lnTo>
                      <a:lnTo>
                        <a:pt x="5821" y="2213"/>
                      </a:lnTo>
                      <a:lnTo>
                        <a:pt x="5843" y="2292"/>
                      </a:lnTo>
                      <a:lnTo>
                        <a:pt x="5853" y="2280"/>
                      </a:lnTo>
                      <a:lnTo>
                        <a:pt x="5859" y="2270"/>
                      </a:lnTo>
                      <a:lnTo>
                        <a:pt x="5864" y="2260"/>
                      </a:lnTo>
                      <a:lnTo>
                        <a:pt x="5866" y="2251"/>
                      </a:lnTo>
                      <a:lnTo>
                        <a:pt x="5866" y="2241"/>
                      </a:lnTo>
                      <a:lnTo>
                        <a:pt x="5864" y="2229"/>
                      </a:lnTo>
                      <a:lnTo>
                        <a:pt x="5858" y="2203"/>
                      </a:lnTo>
                      <a:lnTo>
                        <a:pt x="5851" y="2176"/>
                      </a:lnTo>
                      <a:lnTo>
                        <a:pt x="5846" y="2166"/>
                      </a:lnTo>
                      <a:lnTo>
                        <a:pt x="5841" y="2158"/>
                      </a:lnTo>
                      <a:lnTo>
                        <a:pt x="5835" y="2150"/>
                      </a:lnTo>
                      <a:lnTo>
                        <a:pt x="5826" y="2143"/>
                      </a:lnTo>
                      <a:lnTo>
                        <a:pt x="5815" y="2138"/>
                      </a:lnTo>
                      <a:lnTo>
                        <a:pt x="5800" y="2133"/>
                      </a:lnTo>
                      <a:close/>
                      <a:moveTo>
                        <a:pt x="2715" y="2"/>
                      </a:moveTo>
                      <a:lnTo>
                        <a:pt x="2715" y="2"/>
                      </a:lnTo>
                      <a:lnTo>
                        <a:pt x="2687" y="5"/>
                      </a:lnTo>
                      <a:lnTo>
                        <a:pt x="2676" y="7"/>
                      </a:lnTo>
                      <a:lnTo>
                        <a:pt x="2666" y="10"/>
                      </a:lnTo>
                      <a:lnTo>
                        <a:pt x="2657" y="16"/>
                      </a:lnTo>
                      <a:lnTo>
                        <a:pt x="2649" y="25"/>
                      </a:lnTo>
                      <a:lnTo>
                        <a:pt x="2641" y="35"/>
                      </a:lnTo>
                      <a:lnTo>
                        <a:pt x="2634" y="51"/>
                      </a:lnTo>
                      <a:lnTo>
                        <a:pt x="2718" y="41"/>
                      </a:lnTo>
                      <a:lnTo>
                        <a:pt x="2803" y="36"/>
                      </a:lnTo>
                      <a:lnTo>
                        <a:pt x="2791" y="21"/>
                      </a:lnTo>
                      <a:lnTo>
                        <a:pt x="2783" y="13"/>
                      </a:lnTo>
                      <a:lnTo>
                        <a:pt x="2773" y="7"/>
                      </a:lnTo>
                      <a:lnTo>
                        <a:pt x="2763" y="2"/>
                      </a:lnTo>
                      <a:lnTo>
                        <a:pt x="2753" y="0"/>
                      </a:lnTo>
                      <a:lnTo>
                        <a:pt x="2742" y="0"/>
                      </a:lnTo>
                      <a:lnTo>
                        <a:pt x="2715" y="2"/>
                      </a:lnTo>
                      <a:close/>
                      <a:moveTo>
                        <a:pt x="4687" y="531"/>
                      </a:moveTo>
                      <a:lnTo>
                        <a:pt x="4687" y="531"/>
                      </a:lnTo>
                      <a:lnTo>
                        <a:pt x="4664" y="514"/>
                      </a:lnTo>
                      <a:lnTo>
                        <a:pt x="4654" y="509"/>
                      </a:lnTo>
                      <a:lnTo>
                        <a:pt x="4644" y="506"/>
                      </a:lnTo>
                      <a:lnTo>
                        <a:pt x="4634" y="505"/>
                      </a:lnTo>
                      <a:lnTo>
                        <a:pt x="4623" y="506"/>
                      </a:lnTo>
                      <a:lnTo>
                        <a:pt x="4611" y="509"/>
                      </a:lnTo>
                      <a:lnTo>
                        <a:pt x="4595" y="514"/>
                      </a:lnTo>
                      <a:lnTo>
                        <a:pt x="4664" y="562"/>
                      </a:lnTo>
                      <a:lnTo>
                        <a:pt x="4732" y="610"/>
                      </a:lnTo>
                      <a:lnTo>
                        <a:pt x="4733" y="595"/>
                      </a:lnTo>
                      <a:lnTo>
                        <a:pt x="4732" y="582"/>
                      </a:lnTo>
                      <a:lnTo>
                        <a:pt x="4728" y="570"/>
                      </a:lnTo>
                      <a:lnTo>
                        <a:pt x="4723" y="562"/>
                      </a:lnTo>
                      <a:lnTo>
                        <a:pt x="4717" y="554"/>
                      </a:lnTo>
                      <a:lnTo>
                        <a:pt x="4708" y="546"/>
                      </a:lnTo>
                      <a:lnTo>
                        <a:pt x="4687" y="531"/>
                      </a:lnTo>
                      <a:close/>
                      <a:moveTo>
                        <a:pt x="5084" y="866"/>
                      </a:moveTo>
                      <a:lnTo>
                        <a:pt x="5084" y="866"/>
                      </a:lnTo>
                      <a:lnTo>
                        <a:pt x="5066" y="846"/>
                      </a:lnTo>
                      <a:lnTo>
                        <a:pt x="5056" y="839"/>
                      </a:lnTo>
                      <a:lnTo>
                        <a:pt x="5048" y="834"/>
                      </a:lnTo>
                      <a:lnTo>
                        <a:pt x="5038" y="831"/>
                      </a:lnTo>
                      <a:lnTo>
                        <a:pt x="5027" y="829"/>
                      </a:lnTo>
                      <a:lnTo>
                        <a:pt x="5014" y="831"/>
                      </a:lnTo>
                      <a:lnTo>
                        <a:pt x="4999" y="834"/>
                      </a:lnTo>
                      <a:lnTo>
                        <a:pt x="5058" y="892"/>
                      </a:lnTo>
                      <a:lnTo>
                        <a:pt x="5116" y="951"/>
                      </a:lnTo>
                      <a:lnTo>
                        <a:pt x="5119" y="936"/>
                      </a:lnTo>
                      <a:lnTo>
                        <a:pt x="5121" y="923"/>
                      </a:lnTo>
                      <a:lnTo>
                        <a:pt x="5119" y="912"/>
                      </a:lnTo>
                      <a:lnTo>
                        <a:pt x="5116" y="902"/>
                      </a:lnTo>
                      <a:lnTo>
                        <a:pt x="5111" y="894"/>
                      </a:lnTo>
                      <a:lnTo>
                        <a:pt x="5104" y="884"/>
                      </a:lnTo>
                      <a:lnTo>
                        <a:pt x="5084" y="866"/>
                      </a:lnTo>
                      <a:close/>
                      <a:moveTo>
                        <a:pt x="5681" y="4148"/>
                      </a:moveTo>
                      <a:lnTo>
                        <a:pt x="5681" y="4148"/>
                      </a:lnTo>
                      <a:lnTo>
                        <a:pt x="5648" y="4222"/>
                      </a:lnTo>
                      <a:lnTo>
                        <a:pt x="5612" y="4295"/>
                      </a:lnTo>
                      <a:lnTo>
                        <a:pt x="5627" y="4293"/>
                      </a:lnTo>
                      <a:lnTo>
                        <a:pt x="5640" y="4290"/>
                      </a:lnTo>
                      <a:lnTo>
                        <a:pt x="5648" y="4285"/>
                      </a:lnTo>
                      <a:lnTo>
                        <a:pt x="5657" y="4279"/>
                      </a:lnTo>
                      <a:lnTo>
                        <a:pt x="5663" y="4270"/>
                      </a:lnTo>
                      <a:lnTo>
                        <a:pt x="5668" y="4260"/>
                      </a:lnTo>
                      <a:lnTo>
                        <a:pt x="5680" y="4237"/>
                      </a:lnTo>
                      <a:lnTo>
                        <a:pt x="5691" y="4213"/>
                      </a:lnTo>
                      <a:lnTo>
                        <a:pt x="5694" y="4203"/>
                      </a:lnTo>
                      <a:lnTo>
                        <a:pt x="5696" y="4193"/>
                      </a:lnTo>
                      <a:lnTo>
                        <a:pt x="5696" y="4183"/>
                      </a:lnTo>
                      <a:lnTo>
                        <a:pt x="5694" y="4171"/>
                      </a:lnTo>
                      <a:lnTo>
                        <a:pt x="5689" y="4160"/>
                      </a:lnTo>
                      <a:lnTo>
                        <a:pt x="5681" y="4148"/>
                      </a:lnTo>
                      <a:close/>
                      <a:moveTo>
                        <a:pt x="4146" y="5682"/>
                      </a:moveTo>
                      <a:lnTo>
                        <a:pt x="4146" y="5682"/>
                      </a:lnTo>
                      <a:lnTo>
                        <a:pt x="4159" y="5690"/>
                      </a:lnTo>
                      <a:lnTo>
                        <a:pt x="4171" y="5695"/>
                      </a:lnTo>
                      <a:lnTo>
                        <a:pt x="4181" y="5698"/>
                      </a:lnTo>
                      <a:lnTo>
                        <a:pt x="4191" y="5698"/>
                      </a:lnTo>
                      <a:lnTo>
                        <a:pt x="4201" y="5695"/>
                      </a:lnTo>
                      <a:lnTo>
                        <a:pt x="4212" y="5691"/>
                      </a:lnTo>
                      <a:lnTo>
                        <a:pt x="4235" y="5680"/>
                      </a:lnTo>
                      <a:lnTo>
                        <a:pt x="4260" y="5668"/>
                      </a:lnTo>
                      <a:lnTo>
                        <a:pt x="4270" y="5663"/>
                      </a:lnTo>
                      <a:lnTo>
                        <a:pt x="4278" y="5657"/>
                      </a:lnTo>
                      <a:lnTo>
                        <a:pt x="4283" y="5650"/>
                      </a:lnTo>
                      <a:lnTo>
                        <a:pt x="4288" y="5640"/>
                      </a:lnTo>
                      <a:lnTo>
                        <a:pt x="4291" y="5629"/>
                      </a:lnTo>
                      <a:lnTo>
                        <a:pt x="4295" y="5614"/>
                      </a:lnTo>
                      <a:lnTo>
                        <a:pt x="4220" y="5649"/>
                      </a:lnTo>
                      <a:lnTo>
                        <a:pt x="4146" y="5682"/>
                      </a:lnTo>
                      <a:close/>
                      <a:moveTo>
                        <a:pt x="1" y="2715"/>
                      </a:moveTo>
                      <a:lnTo>
                        <a:pt x="1" y="2715"/>
                      </a:lnTo>
                      <a:lnTo>
                        <a:pt x="0" y="2744"/>
                      </a:lnTo>
                      <a:lnTo>
                        <a:pt x="0" y="2753"/>
                      </a:lnTo>
                      <a:lnTo>
                        <a:pt x="1" y="2765"/>
                      </a:lnTo>
                      <a:lnTo>
                        <a:pt x="5" y="2773"/>
                      </a:lnTo>
                      <a:lnTo>
                        <a:pt x="11" y="2783"/>
                      </a:lnTo>
                      <a:lnTo>
                        <a:pt x="21" y="2793"/>
                      </a:lnTo>
                      <a:lnTo>
                        <a:pt x="34" y="2803"/>
                      </a:lnTo>
                      <a:lnTo>
                        <a:pt x="41" y="2719"/>
                      </a:lnTo>
                      <a:lnTo>
                        <a:pt x="49" y="2635"/>
                      </a:lnTo>
                      <a:lnTo>
                        <a:pt x="34" y="2643"/>
                      </a:lnTo>
                      <a:lnTo>
                        <a:pt x="23" y="2651"/>
                      </a:lnTo>
                      <a:lnTo>
                        <a:pt x="14" y="2658"/>
                      </a:lnTo>
                      <a:lnTo>
                        <a:pt x="10" y="2668"/>
                      </a:lnTo>
                      <a:lnTo>
                        <a:pt x="6" y="2678"/>
                      </a:lnTo>
                      <a:lnTo>
                        <a:pt x="3" y="2687"/>
                      </a:lnTo>
                      <a:lnTo>
                        <a:pt x="1" y="2715"/>
                      </a:lnTo>
                      <a:close/>
                      <a:moveTo>
                        <a:pt x="1713" y="270"/>
                      </a:moveTo>
                      <a:lnTo>
                        <a:pt x="1713" y="270"/>
                      </a:lnTo>
                      <a:lnTo>
                        <a:pt x="1688" y="282"/>
                      </a:lnTo>
                      <a:lnTo>
                        <a:pt x="1678" y="289"/>
                      </a:lnTo>
                      <a:lnTo>
                        <a:pt x="1670" y="295"/>
                      </a:lnTo>
                      <a:lnTo>
                        <a:pt x="1663" y="303"/>
                      </a:lnTo>
                      <a:lnTo>
                        <a:pt x="1660" y="313"/>
                      </a:lnTo>
                      <a:lnTo>
                        <a:pt x="1657" y="328"/>
                      </a:lnTo>
                      <a:lnTo>
                        <a:pt x="1653" y="345"/>
                      </a:lnTo>
                      <a:lnTo>
                        <a:pt x="1731" y="307"/>
                      </a:lnTo>
                      <a:lnTo>
                        <a:pt x="1808" y="272"/>
                      </a:lnTo>
                      <a:lnTo>
                        <a:pt x="1793" y="264"/>
                      </a:lnTo>
                      <a:lnTo>
                        <a:pt x="1780" y="257"/>
                      </a:lnTo>
                      <a:lnTo>
                        <a:pt x="1770" y="254"/>
                      </a:lnTo>
                      <a:lnTo>
                        <a:pt x="1759" y="254"/>
                      </a:lnTo>
                      <a:lnTo>
                        <a:pt x="1749" y="256"/>
                      </a:lnTo>
                      <a:lnTo>
                        <a:pt x="1739" y="259"/>
                      </a:lnTo>
                      <a:lnTo>
                        <a:pt x="1713" y="270"/>
                      </a:lnTo>
                      <a:close/>
                      <a:moveTo>
                        <a:pt x="5343" y="4734"/>
                      </a:moveTo>
                      <a:lnTo>
                        <a:pt x="5343" y="4734"/>
                      </a:lnTo>
                      <a:lnTo>
                        <a:pt x="5358" y="4734"/>
                      </a:lnTo>
                      <a:lnTo>
                        <a:pt x="5371" y="4732"/>
                      </a:lnTo>
                      <a:lnTo>
                        <a:pt x="5381" y="4729"/>
                      </a:lnTo>
                      <a:lnTo>
                        <a:pt x="5389" y="4724"/>
                      </a:lnTo>
                      <a:lnTo>
                        <a:pt x="5398" y="4717"/>
                      </a:lnTo>
                      <a:lnTo>
                        <a:pt x="5404" y="4709"/>
                      </a:lnTo>
                      <a:lnTo>
                        <a:pt x="5419" y="4687"/>
                      </a:lnTo>
                      <a:lnTo>
                        <a:pt x="5434" y="4666"/>
                      </a:lnTo>
                      <a:lnTo>
                        <a:pt x="5441" y="4656"/>
                      </a:lnTo>
                      <a:lnTo>
                        <a:pt x="5444" y="4646"/>
                      </a:lnTo>
                      <a:lnTo>
                        <a:pt x="5445" y="4636"/>
                      </a:lnTo>
                      <a:lnTo>
                        <a:pt x="5445" y="4626"/>
                      </a:lnTo>
                      <a:lnTo>
                        <a:pt x="5442" y="4615"/>
                      </a:lnTo>
                      <a:lnTo>
                        <a:pt x="5437" y="4600"/>
                      </a:lnTo>
                      <a:lnTo>
                        <a:pt x="5391" y="4668"/>
                      </a:lnTo>
                      <a:lnTo>
                        <a:pt x="5343" y="4734"/>
                      </a:lnTo>
                      <a:close/>
                      <a:moveTo>
                        <a:pt x="5002" y="5118"/>
                      </a:moveTo>
                      <a:lnTo>
                        <a:pt x="5002" y="5118"/>
                      </a:lnTo>
                      <a:lnTo>
                        <a:pt x="5017" y="5121"/>
                      </a:lnTo>
                      <a:lnTo>
                        <a:pt x="5030" y="5121"/>
                      </a:lnTo>
                      <a:lnTo>
                        <a:pt x="5040" y="5121"/>
                      </a:lnTo>
                      <a:lnTo>
                        <a:pt x="5050" y="5118"/>
                      </a:lnTo>
                      <a:lnTo>
                        <a:pt x="5058" y="5111"/>
                      </a:lnTo>
                      <a:lnTo>
                        <a:pt x="5066" y="5105"/>
                      </a:lnTo>
                      <a:lnTo>
                        <a:pt x="5084" y="5086"/>
                      </a:lnTo>
                      <a:lnTo>
                        <a:pt x="5104" y="5067"/>
                      </a:lnTo>
                      <a:lnTo>
                        <a:pt x="5111" y="5058"/>
                      </a:lnTo>
                      <a:lnTo>
                        <a:pt x="5116" y="5050"/>
                      </a:lnTo>
                      <a:lnTo>
                        <a:pt x="5119" y="5040"/>
                      </a:lnTo>
                      <a:lnTo>
                        <a:pt x="5121" y="5030"/>
                      </a:lnTo>
                      <a:lnTo>
                        <a:pt x="5121" y="5019"/>
                      </a:lnTo>
                      <a:lnTo>
                        <a:pt x="5117" y="5004"/>
                      </a:lnTo>
                      <a:lnTo>
                        <a:pt x="5060" y="5062"/>
                      </a:lnTo>
                      <a:lnTo>
                        <a:pt x="5002" y="5118"/>
                      </a:lnTo>
                      <a:close/>
                      <a:moveTo>
                        <a:pt x="1" y="3237"/>
                      </a:moveTo>
                      <a:lnTo>
                        <a:pt x="1" y="3237"/>
                      </a:lnTo>
                      <a:lnTo>
                        <a:pt x="3" y="3263"/>
                      </a:lnTo>
                      <a:lnTo>
                        <a:pt x="6" y="3274"/>
                      </a:lnTo>
                      <a:lnTo>
                        <a:pt x="10" y="3284"/>
                      </a:lnTo>
                      <a:lnTo>
                        <a:pt x="14" y="3293"/>
                      </a:lnTo>
                      <a:lnTo>
                        <a:pt x="23" y="3301"/>
                      </a:lnTo>
                      <a:lnTo>
                        <a:pt x="33" y="3307"/>
                      </a:lnTo>
                      <a:lnTo>
                        <a:pt x="47" y="3316"/>
                      </a:lnTo>
                      <a:lnTo>
                        <a:pt x="39" y="3233"/>
                      </a:lnTo>
                      <a:lnTo>
                        <a:pt x="33" y="3149"/>
                      </a:lnTo>
                      <a:lnTo>
                        <a:pt x="21" y="3159"/>
                      </a:lnTo>
                      <a:lnTo>
                        <a:pt x="11" y="3169"/>
                      </a:lnTo>
                      <a:lnTo>
                        <a:pt x="5" y="3177"/>
                      </a:lnTo>
                      <a:lnTo>
                        <a:pt x="1" y="3187"/>
                      </a:lnTo>
                      <a:lnTo>
                        <a:pt x="0" y="3197"/>
                      </a:lnTo>
                      <a:lnTo>
                        <a:pt x="0" y="3208"/>
                      </a:lnTo>
                      <a:lnTo>
                        <a:pt x="1" y="3237"/>
                      </a:lnTo>
                      <a:close/>
                      <a:moveTo>
                        <a:pt x="270" y="1715"/>
                      </a:moveTo>
                      <a:lnTo>
                        <a:pt x="270" y="1715"/>
                      </a:lnTo>
                      <a:lnTo>
                        <a:pt x="259" y="1739"/>
                      </a:lnTo>
                      <a:lnTo>
                        <a:pt x="254" y="1749"/>
                      </a:lnTo>
                      <a:lnTo>
                        <a:pt x="252" y="1761"/>
                      </a:lnTo>
                      <a:lnTo>
                        <a:pt x="254" y="1771"/>
                      </a:lnTo>
                      <a:lnTo>
                        <a:pt x="255" y="1782"/>
                      </a:lnTo>
                      <a:lnTo>
                        <a:pt x="262" y="1794"/>
                      </a:lnTo>
                      <a:lnTo>
                        <a:pt x="272" y="1809"/>
                      </a:lnTo>
                      <a:lnTo>
                        <a:pt x="306" y="1731"/>
                      </a:lnTo>
                      <a:lnTo>
                        <a:pt x="343" y="1655"/>
                      </a:lnTo>
                      <a:lnTo>
                        <a:pt x="326" y="1657"/>
                      </a:lnTo>
                      <a:lnTo>
                        <a:pt x="313" y="1660"/>
                      </a:lnTo>
                      <a:lnTo>
                        <a:pt x="301" y="1665"/>
                      </a:lnTo>
                      <a:lnTo>
                        <a:pt x="293" y="1672"/>
                      </a:lnTo>
                      <a:lnTo>
                        <a:pt x="287" y="1680"/>
                      </a:lnTo>
                      <a:lnTo>
                        <a:pt x="282" y="1688"/>
                      </a:lnTo>
                      <a:lnTo>
                        <a:pt x="270" y="1715"/>
                      </a:lnTo>
                      <a:close/>
                      <a:moveTo>
                        <a:pt x="529" y="1263"/>
                      </a:moveTo>
                      <a:lnTo>
                        <a:pt x="529" y="1263"/>
                      </a:lnTo>
                      <a:lnTo>
                        <a:pt x="514" y="1286"/>
                      </a:lnTo>
                      <a:lnTo>
                        <a:pt x="509" y="1296"/>
                      </a:lnTo>
                      <a:lnTo>
                        <a:pt x="504" y="1306"/>
                      </a:lnTo>
                      <a:lnTo>
                        <a:pt x="504" y="1316"/>
                      </a:lnTo>
                      <a:lnTo>
                        <a:pt x="504" y="1327"/>
                      </a:lnTo>
                      <a:lnTo>
                        <a:pt x="507" y="1340"/>
                      </a:lnTo>
                      <a:lnTo>
                        <a:pt x="514" y="1355"/>
                      </a:lnTo>
                      <a:lnTo>
                        <a:pt x="562" y="1286"/>
                      </a:lnTo>
                      <a:lnTo>
                        <a:pt x="611" y="1218"/>
                      </a:lnTo>
                      <a:lnTo>
                        <a:pt x="595" y="1217"/>
                      </a:lnTo>
                      <a:lnTo>
                        <a:pt x="582" y="1218"/>
                      </a:lnTo>
                      <a:lnTo>
                        <a:pt x="570" y="1222"/>
                      </a:lnTo>
                      <a:lnTo>
                        <a:pt x="560" y="1225"/>
                      </a:lnTo>
                      <a:lnTo>
                        <a:pt x="554" y="1233"/>
                      </a:lnTo>
                      <a:lnTo>
                        <a:pt x="545" y="1242"/>
                      </a:lnTo>
                      <a:lnTo>
                        <a:pt x="529" y="1263"/>
                      </a:lnTo>
                      <a:close/>
                      <a:moveTo>
                        <a:pt x="864" y="866"/>
                      </a:moveTo>
                      <a:lnTo>
                        <a:pt x="864" y="866"/>
                      </a:lnTo>
                      <a:lnTo>
                        <a:pt x="844" y="885"/>
                      </a:lnTo>
                      <a:lnTo>
                        <a:pt x="837" y="894"/>
                      </a:lnTo>
                      <a:lnTo>
                        <a:pt x="832" y="902"/>
                      </a:lnTo>
                      <a:lnTo>
                        <a:pt x="829" y="912"/>
                      </a:lnTo>
                      <a:lnTo>
                        <a:pt x="829" y="923"/>
                      </a:lnTo>
                      <a:lnTo>
                        <a:pt x="829" y="938"/>
                      </a:lnTo>
                      <a:lnTo>
                        <a:pt x="834" y="955"/>
                      </a:lnTo>
                      <a:lnTo>
                        <a:pt x="893" y="894"/>
                      </a:lnTo>
                      <a:lnTo>
                        <a:pt x="953" y="834"/>
                      </a:lnTo>
                      <a:lnTo>
                        <a:pt x="936" y="831"/>
                      </a:lnTo>
                      <a:lnTo>
                        <a:pt x="923" y="829"/>
                      </a:lnTo>
                      <a:lnTo>
                        <a:pt x="911" y="831"/>
                      </a:lnTo>
                      <a:lnTo>
                        <a:pt x="902" y="833"/>
                      </a:lnTo>
                      <a:lnTo>
                        <a:pt x="893" y="839"/>
                      </a:lnTo>
                      <a:lnTo>
                        <a:pt x="883" y="846"/>
                      </a:lnTo>
                      <a:lnTo>
                        <a:pt x="864" y="866"/>
                      </a:lnTo>
                      <a:close/>
                      <a:moveTo>
                        <a:pt x="1263" y="531"/>
                      </a:moveTo>
                      <a:lnTo>
                        <a:pt x="1263" y="531"/>
                      </a:lnTo>
                      <a:lnTo>
                        <a:pt x="1240" y="547"/>
                      </a:lnTo>
                      <a:lnTo>
                        <a:pt x="1231" y="554"/>
                      </a:lnTo>
                      <a:lnTo>
                        <a:pt x="1225" y="562"/>
                      </a:lnTo>
                      <a:lnTo>
                        <a:pt x="1220" y="572"/>
                      </a:lnTo>
                      <a:lnTo>
                        <a:pt x="1216" y="582"/>
                      </a:lnTo>
                      <a:lnTo>
                        <a:pt x="1216" y="597"/>
                      </a:lnTo>
                      <a:lnTo>
                        <a:pt x="1216" y="613"/>
                      </a:lnTo>
                      <a:lnTo>
                        <a:pt x="1286" y="564"/>
                      </a:lnTo>
                      <a:lnTo>
                        <a:pt x="1357" y="516"/>
                      </a:lnTo>
                      <a:lnTo>
                        <a:pt x="1340" y="509"/>
                      </a:lnTo>
                      <a:lnTo>
                        <a:pt x="1327" y="506"/>
                      </a:lnTo>
                      <a:lnTo>
                        <a:pt x="1315" y="505"/>
                      </a:lnTo>
                      <a:lnTo>
                        <a:pt x="1305" y="506"/>
                      </a:lnTo>
                      <a:lnTo>
                        <a:pt x="1296" y="509"/>
                      </a:lnTo>
                      <a:lnTo>
                        <a:pt x="1286" y="514"/>
                      </a:lnTo>
                      <a:lnTo>
                        <a:pt x="1263" y="531"/>
                      </a:lnTo>
                      <a:close/>
                      <a:moveTo>
                        <a:pt x="5609" y="1655"/>
                      </a:moveTo>
                      <a:lnTo>
                        <a:pt x="5609" y="1655"/>
                      </a:lnTo>
                      <a:lnTo>
                        <a:pt x="5645" y="1730"/>
                      </a:lnTo>
                      <a:lnTo>
                        <a:pt x="5680" y="1805"/>
                      </a:lnTo>
                      <a:lnTo>
                        <a:pt x="5688" y="1792"/>
                      </a:lnTo>
                      <a:lnTo>
                        <a:pt x="5693" y="1781"/>
                      </a:lnTo>
                      <a:lnTo>
                        <a:pt x="5696" y="1769"/>
                      </a:lnTo>
                      <a:lnTo>
                        <a:pt x="5696" y="1759"/>
                      </a:lnTo>
                      <a:lnTo>
                        <a:pt x="5694" y="1749"/>
                      </a:lnTo>
                      <a:lnTo>
                        <a:pt x="5691" y="1739"/>
                      </a:lnTo>
                      <a:lnTo>
                        <a:pt x="5680" y="1715"/>
                      </a:lnTo>
                      <a:lnTo>
                        <a:pt x="5668" y="1690"/>
                      </a:lnTo>
                      <a:lnTo>
                        <a:pt x="5661" y="1680"/>
                      </a:lnTo>
                      <a:lnTo>
                        <a:pt x="5655" y="1672"/>
                      </a:lnTo>
                      <a:lnTo>
                        <a:pt x="5648" y="1665"/>
                      </a:lnTo>
                      <a:lnTo>
                        <a:pt x="5638" y="1660"/>
                      </a:lnTo>
                      <a:lnTo>
                        <a:pt x="5625" y="1657"/>
                      </a:lnTo>
                      <a:lnTo>
                        <a:pt x="5609" y="1655"/>
                      </a:lnTo>
                      <a:close/>
                      <a:moveTo>
                        <a:pt x="3747" y="5858"/>
                      </a:moveTo>
                      <a:lnTo>
                        <a:pt x="3747" y="5858"/>
                      </a:lnTo>
                      <a:lnTo>
                        <a:pt x="3772" y="5851"/>
                      </a:lnTo>
                      <a:lnTo>
                        <a:pt x="3784" y="5848"/>
                      </a:lnTo>
                      <a:lnTo>
                        <a:pt x="3792" y="5843"/>
                      </a:lnTo>
                      <a:lnTo>
                        <a:pt x="3800" y="5837"/>
                      </a:lnTo>
                      <a:lnTo>
                        <a:pt x="3807" y="5828"/>
                      </a:lnTo>
                      <a:lnTo>
                        <a:pt x="3812" y="5817"/>
                      </a:lnTo>
                      <a:lnTo>
                        <a:pt x="3817" y="5804"/>
                      </a:lnTo>
                      <a:lnTo>
                        <a:pt x="3737" y="5825"/>
                      </a:lnTo>
                      <a:lnTo>
                        <a:pt x="3660" y="5845"/>
                      </a:lnTo>
                      <a:lnTo>
                        <a:pt x="3671" y="5855"/>
                      </a:lnTo>
                      <a:lnTo>
                        <a:pt x="3681" y="5861"/>
                      </a:lnTo>
                      <a:lnTo>
                        <a:pt x="3691" y="5866"/>
                      </a:lnTo>
                      <a:lnTo>
                        <a:pt x="3701" y="5868"/>
                      </a:lnTo>
                      <a:lnTo>
                        <a:pt x="3711" y="5868"/>
                      </a:lnTo>
                      <a:lnTo>
                        <a:pt x="3721" y="5865"/>
                      </a:lnTo>
                      <a:lnTo>
                        <a:pt x="3747" y="5858"/>
                      </a:lnTo>
                      <a:close/>
                      <a:moveTo>
                        <a:pt x="5858" y="3748"/>
                      </a:moveTo>
                      <a:lnTo>
                        <a:pt x="5858" y="3748"/>
                      </a:lnTo>
                      <a:lnTo>
                        <a:pt x="5864" y="3721"/>
                      </a:lnTo>
                      <a:lnTo>
                        <a:pt x="5866" y="3711"/>
                      </a:lnTo>
                      <a:lnTo>
                        <a:pt x="5866" y="3701"/>
                      </a:lnTo>
                      <a:lnTo>
                        <a:pt x="5864" y="3692"/>
                      </a:lnTo>
                      <a:lnTo>
                        <a:pt x="5861" y="3682"/>
                      </a:lnTo>
                      <a:lnTo>
                        <a:pt x="5853" y="3670"/>
                      </a:lnTo>
                      <a:lnTo>
                        <a:pt x="5843" y="3659"/>
                      </a:lnTo>
                      <a:lnTo>
                        <a:pt x="5823" y="3741"/>
                      </a:lnTo>
                      <a:lnTo>
                        <a:pt x="5800" y="3817"/>
                      </a:lnTo>
                      <a:lnTo>
                        <a:pt x="5815" y="3814"/>
                      </a:lnTo>
                      <a:lnTo>
                        <a:pt x="5826" y="3807"/>
                      </a:lnTo>
                      <a:lnTo>
                        <a:pt x="5835" y="3800"/>
                      </a:lnTo>
                      <a:lnTo>
                        <a:pt x="5841" y="3794"/>
                      </a:lnTo>
                      <a:lnTo>
                        <a:pt x="5846" y="3784"/>
                      </a:lnTo>
                      <a:lnTo>
                        <a:pt x="5851" y="3774"/>
                      </a:lnTo>
                      <a:lnTo>
                        <a:pt x="5858" y="3748"/>
                      </a:lnTo>
                      <a:close/>
                      <a:moveTo>
                        <a:pt x="3747" y="92"/>
                      </a:moveTo>
                      <a:lnTo>
                        <a:pt x="3747" y="92"/>
                      </a:lnTo>
                      <a:lnTo>
                        <a:pt x="3721" y="86"/>
                      </a:lnTo>
                      <a:lnTo>
                        <a:pt x="3709" y="84"/>
                      </a:lnTo>
                      <a:lnTo>
                        <a:pt x="3698" y="84"/>
                      </a:lnTo>
                      <a:lnTo>
                        <a:pt x="3688" y="86"/>
                      </a:lnTo>
                      <a:lnTo>
                        <a:pt x="3678" y="91"/>
                      </a:lnTo>
                      <a:lnTo>
                        <a:pt x="3666" y="99"/>
                      </a:lnTo>
                      <a:lnTo>
                        <a:pt x="3655" y="110"/>
                      </a:lnTo>
                      <a:lnTo>
                        <a:pt x="3739" y="132"/>
                      </a:lnTo>
                      <a:lnTo>
                        <a:pt x="3818" y="153"/>
                      </a:lnTo>
                      <a:lnTo>
                        <a:pt x="3813" y="138"/>
                      </a:lnTo>
                      <a:lnTo>
                        <a:pt x="3807" y="125"/>
                      </a:lnTo>
                      <a:lnTo>
                        <a:pt x="3802" y="115"/>
                      </a:lnTo>
                      <a:lnTo>
                        <a:pt x="3793" y="109"/>
                      </a:lnTo>
                      <a:lnTo>
                        <a:pt x="3784" y="104"/>
                      </a:lnTo>
                      <a:lnTo>
                        <a:pt x="3774" y="101"/>
                      </a:lnTo>
                      <a:lnTo>
                        <a:pt x="3747" y="92"/>
                      </a:lnTo>
                      <a:close/>
                      <a:moveTo>
                        <a:pt x="2133" y="5802"/>
                      </a:moveTo>
                      <a:lnTo>
                        <a:pt x="2133" y="5802"/>
                      </a:lnTo>
                      <a:lnTo>
                        <a:pt x="2136" y="5817"/>
                      </a:lnTo>
                      <a:lnTo>
                        <a:pt x="2143" y="5828"/>
                      </a:lnTo>
                      <a:lnTo>
                        <a:pt x="2150" y="5837"/>
                      </a:lnTo>
                      <a:lnTo>
                        <a:pt x="2156" y="5843"/>
                      </a:lnTo>
                      <a:lnTo>
                        <a:pt x="2166" y="5848"/>
                      </a:lnTo>
                      <a:lnTo>
                        <a:pt x="2176" y="5851"/>
                      </a:lnTo>
                      <a:lnTo>
                        <a:pt x="2202" y="5858"/>
                      </a:lnTo>
                      <a:lnTo>
                        <a:pt x="2229" y="5865"/>
                      </a:lnTo>
                      <a:lnTo>
                        <a:pt x="2239" y="5868"/>
                      </a:lnTo>
                      <a:lnTo>
                        <a:pt x="2249" y="5868"/>
                      </a:lnTo>
                      <a:lnTo>
                        <a:pt x="2258" y="5866"/>
                      </a:lnTo>
                      <a:lnTo>
                        <a:pt x="2268" y="5861"/>
                      </a:lnTo>
                      <a:lnTo>
                        <a:pt x="2280" y="5855"/>
                      </a:lnTo>
                      <a:lnTo>
                        <a:pt x="2291" y="5845"/>
                      </a:lnTo>
                      <a:lnTo>
                        <a:pt x="2214" y="5825"/>
                      </a:lnTo>
                      <a:lnTo>
                        <a:pt x="2133" y="5802"/>
                      </a:lnTo>
                      <a:close/>
                      <a:moveTo>
                        <a:pt x="130" y="2216"/>
                      </a:moveTo>
                      <a:lnTo>
                        <a:pt x="130" y="2216"/>
                      </a:lnTo>
                      <a:lnTo>
                        <a:pt x="153" y="2132"/>
                      </a:lnTo>
                      <a:lnTo>
                        <a:pt x="136" y="2137"/>
                      </a:lnTo>
                      <a:lnTo>
                        <a:pt x="125" y="2143"/>
                      </a:lnTo>
                      <a:lnTo>
                        <a:pt x="115" y="2148"/>
                      </a:lnTo>
                      <a:lnTo>
                        <a:pt x="108" y="2157"/>
                      </a:lnTo>
                      <a:lnTo>
                        <a:pt x="104" y="2166"/>
                      </a:lnTo>
                      <a:lnTo>
                        <a:pt x="99" y="2176"/>
                      </a:lnTo>
                      <a:lnTo>
                        <a:pt x="92" y="2203"/>
                      </a:lnTo>
                      <a:lnTo>
                        <a:pt x="84" y="2229"/>
                      </a:lnTo>
                      <a:lnTo>
                        <a:pt x="82" y="2241"/>
                      </a:lnTo>
                      <a:lnTo>
                        <a:pt x="82" y="2252"/>
                      </a:lnTo>
                      <a:lnTo>
                        <a:pt x="85" y="2262"/>
                      </a:lnTo>
                      <a:lnTo>
                        <a:pt x="90" y="2272"/>
                      </a:lnTo>
                      <a:lnTo>
                        <a:pt x="99" y="2284"/>
                      </a:lnTo>
                      <a:lnTo>
                        <a:pt x="110" y="2295"/>
                      </a:lnTo>
                      <a:lnTo>
                        <a:pt x="130" y="2216"/>
                      </a:lnTo>
                      <a:close/>
                      <a:moveTo>
                        <a:pt x="4600" y="5438"/>
                      </a:moveTo>
                      <a:lnTo>
                        <a:pt x="4600" y="5438"/>
                      </a:lnTo>
                      <a:lnTo>
                        <a:pt x="4613" y="5443"/>
                      </a:lnTo>
                      <a:lnTo>
                        <a:pt x="4624" y="5446"/>
                      </a:lnTo>
                      <a:lnTo>
                        <a:pt x="4636" y="5446"/>
                      </a:lnTo>
                      <a:lnTo>
                        <a:pt x="4646" y="5444"/>
                      </a:lnTo>
                      <a:lnTo>
                        <a:pt x="4656" y="5441"/>
                      </a:lnTo>
                      <a:lnTo>
                        <a:pt x="4664" y="5436"/>
                      </a:lnTo>
                      <a:lnTo>
                        <a:pt x="4687" y="5421"/>
                      </a:lnTo>
                      <a:lnTo>
                        <a:pt x="4708" y="5405"/>
                      </a:lnTo>
                      <a:lnTo>
                        <a:pt x="4717" y="5398"/>
                      </a:lnTo>
                      <a:lnTo>
                        <a:pt x="4723" y="5390"/>
                      </a:lnTo>
                      <a:lnTo>
                        <a:pt x="4728" y="5382"/>
                      </a:lnTo>
                      <a:lnTo>
                        <a:pt x="4732" y="5372"/>
                      </a:lnTo>
                      <a:lnTo>
                        <a:pt x="4733" y="5358"/>
                      </a:lnTo>
                      <a:lnTo>
                        <a:pt x="4733" y="5344"/>
                      </a:lnTo>
                      <a:lnTo>
                        <a:pt x="4666" y="5391"/>
                      </a:lnTo>
                      <a:lnTo>
                        <a:pt x="4600" y="5438"/>
                      </a:lnTo>
                      <a:close/>
                      <a:moveTo>
                        <a:pt x="270" y="4237"/>
                      </a:moveTo>
                      <a:lnTo>
                        <a:pt x="270" y="4237"/>
                      </a:lnTo>
                      <a:lnTo>
                        <a:pt x="282" y="4262"/>
                      </a:lnTo>
                      <a:lnTo>
                        <a:pt x="287" y="4272"/>
                      </a:lnTo>
                      <a:lnTo>
                        <a:pt x="293" y="4279"/>
                      </a:lnTo>
                      <a:lnTo>
                        <a:pt x="301" y="4285"/>
                      </a:lnTo>
                      <a:lnTo>
                        <a:pt x="311" y="4290"/>
                      </a:lnTo>
                      <a:lnTo>
                        <a:pt x="324" y="4293"/>
                      </a:lnTo>
                      <a:lnTo>
                        <a:pt x="341" y="4295"/>
                      </a:lnTo>
                      <a:lnTo>
                        <a:pt x="305" y="4221"/>
                      </a:lnTo>
                      <a:lnTo>
                        <a:pt x="270" y="4145"/>
                      </a:lnTo>
                      <a:lnTo>
                        <a:pt x="262" y="4158"/>
                      </a:lnTo>
                      <a:lnTo>
                        <a:pt x="255" y="4170"/>
                      </a:lnTo>
                      <a:lnTo>
                        <a:pt x="254" y="4181"/>
                      </a:lnTo>
                      <a:lnTo>
                        <a:pt x="252" y="4191"/>
                      </a:lnTo>
                      <a:lnTo>
                        <a:pt x="254" y="4201"/>
                      </a:lnTo>
                      <a:lnTo>
                        <a:pt x="259" y="4213"/>
                      </a:lnTo>
                      <a:lnTo>
                        <a:pt x="270" y="4237"/>
                      </a:lnTo>
                      <a:close/>
                      <a:moveTo>
                        <a:pt x="92" y="3748"/>
                      </a:moveTo>
                      <a:lnTo>
                        <a:pt x="92" y="3748"/>
                      </a:lnTo>
                      <a:lnTo>
                        <a:pt x="99" y="3774"/>
                      </a:lnTo>
                      <a:lnTo>
                        <a:pt x="104" y="3786"/>
                      </a:lnTo>
                      <a:lnTo>
                        <a:pt x="108" y="3794"/>
                      </a:lnTo>
                      <a:lnTo>
                        <a:pt x="115" y="3802"/>
                      </a:lnTo>
                      <a:lnTo>
                        <a:pt x="123" y="3809"/>
                      </a:lnTo>
                      <a:lnTo>
                        <a:pt x="135" y="3814"/>
                      </a:lnTo>
                      <a:lnTo>
                        <a:pt x="151" y="3819"/>
                      </a:lnTo>
                      <a:lnTo>
                        <a:pt x="128" y="3738"/>
                      </a:lnTo>
                      <a:lnTo>
                        <a:pt x="108" y="3657"/>
                      </a:lnTo>
                      <a:lnTo>
                        <a:pt x="97" y="3670"/>
                      </a:lnTo>
                      <a:lnTo>
                        <a:pt x="89" y="3680"/>
                      </a:lnTo>
                      <a:lnTo>
                        <a:pt x="85" y="3690"/>
                      </a:lnTo>
                      <a:lnTo>
                        <a:pt x="82" y="3700"/>
                      </a:lnTo>
                      <a:lnTo>
                        <a:pt x="82" y="3710"/>
                      </a:lnTo>
                      <a:lnTo>
                        <a:pt x="84" y="3721"/>
                      </a:lnTo>
                      <a:lnTo>
                        <a:pt x="92" y="3748"/>
                      </a:lnTo>
                      <a:close/>
                      <a:moveTo>
                        <a:pt x="864" y="5086"/>
                      </a:moveTo>
                      <a:lnTo>
                        <a:pt x="864" y="5086"/>
                      </a:lnTo>
                      <a:lnTo>
                        <a:pt x="883" y="5105"/>
                      </a:lnTo>
                      <a:lnTo>
                        <a:pt x="892" y="5113"/>
                      </a:lnTo>
                      <a:lnTo>
                        <a:pt x="900" y="5118"/>
                      </a:lnTo>
                      <a:lnTo>
                        <a:pt x="910" y="5121"/>
                      </a:lnTo>
                      <a:lnTo>
                        <a:pt x="921" y="5121"/>
                      </a:lnTo>
                      <a:lnTo>
                        <a:pt x="933" y="5121"/>
                      </a:lnTo>
                      <a:lnTo>
                        <a:pt x="949" y="5118"/>
                      </a:lnTo>
                      <a:lnTo>
                        <a:pt x="890" y="5060"/>
                      </a:lnTo>
                      <a:lnTo>
                        <a:pt x="832" y="5001"/>
                      </a:lnTo>
                      <a:lnTo>
                        <a:pt x="829" y="5016"/>
                      </a:lnTo>
                      <a:lnTo>
                        <a:pt x="829" y="5029"/>
                      </a:lnTo>
                      <a:lnTo>
                        <a:pt x="829" y="5040"/>
                      </a:lnTo>
                      <a:lnTo>
                        <a:pt x="832" y="5050"/>
                      </a:lnTo>
                      <a:lnTo>
                        <a:pt x="837" y="5058"/>
                      </a:lnTo>
                      <a:lnTo>
                        <a:pt x="845" y="5067"/>
                      </a:lnTo>
                      <a:lnTo>
                        <a:pt x="864" y="5086"/>
                      </a:lnTo>
                      <a:close/>
                      <a:moveTo>
                        <a:pt x="1263" y="5421"/>
                      </a:moveTo>
                      <a:lnTo>
                        <a:pt x="1263" y="5421"/>
                      </a:lnTo>
                      <a:lnTo>
                        <a:pt x="1284" y="5436"/>
                      </a:lnTo>
                      <a:lnTo>
                        <a:pt x="1294" y="5441"/>
                      </a:lnTo>
                      <a:lnTo>
                        <a:pt x="1304" y="5444"/>
                      </a:lnTo>
                      <a:lnTo>
                        <a:pt x="1314" y="5446"/>
                      </a:lnTo>
                      <a:lnTo>
                        <a:pt x="1324" y="5446"/>
                      </a:lnTo>
                      <a:lnTo>
                        <a:pt x="1337" y="5443"/>
                      </a:lnTo>
                      <a:lnTo>
                        <a:pt x="1352" y="5438"/>
                      </a:lnTo>
                      <a:lnTo>
                        <a:pt x="1282" y="5391"/>
                      </a:lnTo>
                      <a:lnTo>
                        <a:pt x="1216" y="5344"/>
                      </a:lnTo>
                      <a:lnTo>
                        <a:pt x="1216" y="5358"/>
                      </a:lnTo>
                      <a:lnTo>
                        <a:pt x="1218" y="5372"/>
                      </a:lnTo>
                      <a:lnTo>
                        <a:pt x="1221" y="5382"/>
                      </a:lnTo>
                      <a:lnTo>
                        <a:pt x="1226" y="5390"/>
                      </a:lnTo>
                      <a:lnTo>
                        <a:pt x="1233" y="5398"/>
                      </a:lnTo>
                      <a:lnTo>
                        <a:pt x="1241" y="5405"/>
                      </a:lnTo>
                      <a:lnTo>
                        <a:pt x="1263" y="5421"/>
                      </a:lnTo>
                      <a:close/>
                      <a:moveTo>
                        <a:pt x="1713" y="5680"/>
                      </a:moveTo>
                      <a:lnTo>
                        <a:pt x="1713" y="5680"/>
                      </a:lnTo>
                      <a:lnTo>
                        <a:pt x="1737" y="5691"/>
                      </a:lnTo>
                      <a:lnTo>
                        <a:pt x="1747" y="5695"/>
                      </a:lnTo>
                      <a:lnTo>
                        <a:pt x="1757" y="5698"/>
                      </a:lnTo>
                      <a:lnTo>
                        <a:pt x="1767" y="5698"/>
                      </a:lnTo>
                      <a:lnTo>
                        <a:pt x="1779" y="5695"/>
                      </a:lnTo>
                      <a:lnTo>
                        <a:pt x="1790" y="5690"/>
                      </a:lnTo>
                      <a:lnTo>
                        <a:pt x="1803" y="5682"/>
                      </a:lnTo>
                      <a:lnTo>
                        <a:pt x="1728" y="5649"/>
                      </a:lnTo>
                      <a:lnTo>
                        <a:pt x="1655" y="5612"/>
                      </a:lnTo>
                      <a:lnTo>
                        <a:pt x="1657" y="5627"/>
                      </a:lnTo>
                      <a:lnTo>
                        <a:pt x="1660" y="5640"/>
                      </a:lnTo>
                      <a:lnTo>
                        <a:pt x="1665" y="5650"/>
                      </a:lnTo>
                      <a:lnTo>
                        <a:pt x="1671" y="5657"/>
                      </a:lnTo>
                      <a:lnTo>
                        <a:pt x="1680" y="5663"/>
                      </a:lnTo>
                      <a:lnTo>
                        <a:pt x="1688" y="5668"/>
                      </a:lnTo>
                      <a:lnTo>
                        <a:pt x="1713" y="5680"/>
                      </a:lnTo>
                      <a:close/>
                      <a:moveTo>
                        <a:pt x="529" y="4687"/>
                      </a:moveTo>
                      <a:lnTo>
                        <a:pt x="529" y="4687"/>
                      </a:lnTo>
                      <a:lnTo>
                        <a:pt x="545" y="4710"/>
                      </a:lnTo>
                      <a:lnTo>
                        <a:pt x="552" y="4719"/>
                      </a:lnTo>
                      <a:lnTo>
                        <a:pt x="560" y="4725"/>
                      </a:lnTo>
                      <a:lnTo>
                        <a:pt x="568" y="4730"/>
                      </a:lnTo>
                      <a:lnTo>
                        <a:pt x="580" y="4732"/>
                      </a:lnTo>
                      <a:lnTo>
                        <a:pt x="593" y="4734"/>
                      </a:lnTo>
                      <a:lnTo>
                        <a:pt x="608" y="4734"/>
                      </a:lnTo>
                      <a:lnTo>
                        <a:pt x="560" y="4666"/>
                      </a:lnTo>
                      <a:lnTo>
                        <a:pt x="514" y="4597"/>
                      </a:lnTo>
                      <a:lnTo>
                        <a:pt x="507" y="4612"/>
                      </a:lnTo>
                      <a:lnTo>
                        <a:pt x="504" y="4625"/>
                      </a:lnTo>
                      <a:lnTo>
                        <a:pt x="504" y="4636"/>
                      </a:lnTo>
                      <a:lnTo>
                        <a:pt x="506" y="4646"/>
                      </a:lnTo>
                      <a:lnTo>
                        <a:pt x="509" y="4656"/>
                      </a:lnTo>
                      <a:lnTo>
                        <a:pt x="514" y="4664"/>
                      </a:lnTo>
                      <a:lnTo>
                        <a:pt x="529" y="4687"/>
                      </a:lnTo>
                      <a:close/>
                      <a:moveTo>
                        <a:pt x="3235" y="5949"/>
                      </a:moveTo>
                      <a:lnTo>
                        <a:pt x="3235" y="5949"/>
                      </a:lnTo>
                      <a:lnTo>
                        <a:pt x="3261" y="5947"/>
                      </a:lnTo>
                      <a:lnTo>
                        <a:pt x="3272" y="5944"/>
                      </a:lnTo>
                      <a:lnTo>
                        <a:pt x="3281" y="5940"/>
                      </a:lnTo>
                      <a:lnTo>
                        <a:pt x="3291" y="5937"/>
                      </a:lnTo>
                      <a:lnTo>
                        <a:pt x="3297" y="5929"/>
                      </a:lnTo>
                      <a:lnTo>
                        <a:pt x="3305" y="5919"/>
                      </a:lnTo>
                      <a:lnTo>
                        <a:pt x="3312" y="5906"/>
                      </a:lnTo>
                      <a:lnTo>
                        <a:pt x="3231" y="5914"/>
                      </a:lnTo>
                      <a:lnTo>
                        <a:pt x="3150" y="5921"/>
                      </a:lnTo>
                      <a:lnTo>
                        <a:pt x="3160" y="5932"/>
                      </a:lnTo>
                      <a:lnTo>
                        <a:pt x="3169" y="5940"/>
                      </a:lnTo>
                      <a:lnTo>
                        <a:pt x="3178" y="5945"/>
                      </a:lnTo>
                      <a:lnTo>
                        <a:pt x="3187" y="5949"/>
                      </a:lnTo>
                      <a:lnTo>
                        <a:pt x="3197" y="5950"/>
                      </a:lnTo>
                      <a:lnTo>
                        <a:pt x="3208" y="5950"/>
                      </a:lnTo>
                      <a:lnTo>
                        <a:pt x="3235" y="5949"/>
                      </a:lnTo>
                      <a:close/>
                      <a:moveTo>
                        <a:pt x="3235" y="2"/>
                      </a:moveTo>
                      <a:lnTo>
                        <a:pt x="3235" y="2"/>
                      </a:lnTo>
                      <a:lnTo>
                        <a:pt x="3206" y="0"/>
                      </a:lnTo>
                      <a:lnTo>
                        <a:pt x="3197" y="0"/>
                      </a:lnTo>
                      <a:lnTo>
                        <a:pt x="3185" y="2"/>
                      </a:lnTo>
                      <a:lnTo>
                        <a:pt x="3177" y="7"/>
                      </a:lnTo>
                      <a:lnTo>
                        <a:pt x="3167" y="13"/>
                      </a:lnTo>
                      <a:lnTo>
                        <a:pt x="3157" y="21"/>
                      </a:lnTo>
                      <a:lnTo>
                        <a:pt x="3147" y="36"/>
                      </a:lnTo>
                      <a:lnTo>
                        <a:pt x="3231" y="41"/>
                      </a:lnTo>
                      <a:lnTo>
                        <a:pt x="3315" y="51"/>
                      </a:lnTo>
                      <a:lnTo>
                        <a:pt x="3307" y="36"/>
                      </a:lnTo>
                      <a:lnTo>
                        <a:pt x="3300" y="25"/>
                      </a:lnTo>
                      <a:lnTo>
                        <a:pt x="3292" y="16"/>
                      </a:lnTo>
                      <a:lnTo>
                        <a:pt x="3282" y="10"/>
                      </a:lnTo>
                      <a:lnTo>
                        <a:pt x="3274" y="7"/>
                      </a:lnTo>
                      <a:lnTo>
                        <a:pt x="3263" y="5"/>
                      </a:lnTo>
                      <a:lnTo>
                        <a:pt x="3235" y="2"/>
                      </a:lnTo>
                      <a:close/>
                      <a:moveTo>
                        <a:pt x="4235" y="270"/>
                      </a:moveTo>
                      <a:lnTo>
                        <a:pt x="4235" y="270"/>
                      </a:lnTo>
                      <a:lnTo>
                        <a:pt x="4211" y="259"/>
                      </a:lnTo>
                      <a:lnTo>
                        <a:pt x="4201" y="256"/>
                      </a:lnTo>
                      <a:lnTo>
                        <a:pt x="4191" y="254"/>
                      </a:lnTo>
                      <a:lnTo>
                        <a:pt x="4179" y="254"/>
                      </a:lnTo>
                      <a:lnTo>
                        <a:pt x="4169" y="257"/>
                      </a:lnTo>
                      <a:lnTo>
                        <a:pt x="4156" y="262"/>
                      </a:lnTo>
                      <a:lnTo>
                        <a:pt x="4143" y="272"/>
                      </a:lnTo>
                      <a:lnTo>
                        <a:pt x="4219" y="307"/>
                      </a:lnTo>
                      <a:lnTo>
                        <a:pt x="4295" y="343"/>
                      </a:lnTo>
                      <a:lnTo>
                        <a:pt x="4293" y="326"/>
                      </a:lnTo>
                      <a:lnTo>
                        <a:pt x="4290" y="313"/>
                      </a:lnTo>
                      <a:lnTo>
                        <a:pt x="4285" y="303"/>
                      </a:lnTo>
                      <a:lnTo>
                        <a:pt x="4278" y="295"/>
                      </a:lnTo>
                      <a:lnTo>
                        <a:pt x="4270" y="289"/>
                      </a:lnTo>
                      <a:lnTo>
                        <a:pt x="4260" y="282"/>
                      </a:lnTo>
                      <a:lnTo>
                        <a:pt x="4235" y="270"/>
                      </a:lnTo>
                      <a:close/>
                      <a:moveTo>
                        <a:pt x="2715" y="5949"/>
                      </a:moveTo>
                      <a:lnTo>
                        <a:pt x="2715" y="5949"/>
                      </a:lnTo>
                      <a:lnTo>
                        <a:pt x="2742" y="5950"/>
                      </a:lnTo>
                      <a:lnTo>
                        <a:pt x="2751" y="5950"/>
                      </a:lnTo>
                      <a:lnTo>
                        <a:pt x="2761" y="5949"/>
                      </a:lnTo>
                      <a:lnTo>
                        <a:pt x="2771" y="5945"/>
                      </a:lnTo>
                      <a:lnTo>
                        <a:pt x="2779" y="5940"/>
                      </a:lnTo>
                      <a:lnTo>
                        <a:pt x="2789" y="5932"/>
                      </a:lnTo>
                      <a:lnTo>
                        <a:pt x="2799" y="5921"/>
                      </a:lnTo>
                      <a:lnTo>
                        <a:pt x="2717" y="5914"/>
                      </a:lnTo>
                      <a:lnTo>
                        <a:pt x="2636" y="5906"/>
                      </a:lnTo>
                      <a:lnTo>
                        <a:pt x="2644" y="5919"/>
                      </a:lnTo>
                      <a:lnTo>
                        <a:pt x="2651" y="5929"/>
                      </a:lnTo>
                      <a:lnTo>
                        <a:pt x="2659" y="5936"/>
                      </a:lnTo>
                      <a:lnTo>
                        <a:pt x="2667" y="5940"/>
                      </a:lnTo>
                      <a:lnTo>
                        <a:pt x="2677" y="5944"/>
                      </a:lnTo>
                      <a:lnTo>
                        <a:pt x="2687" y="5947"/>
                      </a:lnTo>
                      <a:lnTo>
                        <a:pt x="2715" y="594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AFCAFD"/>
                    </a:gs>
                    <a:gs pos="52000">
                      <a:srgbClr val="193360"/>
                    </a:gs>
                    <a:gs pos="100000">
                      <a:srgbClr val="193360"/>
                    </a:gs>
                  </a:gsLst>
                  <a:lin ang="270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14363" name="Freeform 5"/>
                <p:cNvSpPr>
                  <a:spLocks noEditPoints="1"/>
                </p:cNvSpPr>
                <p:nvPr>
                  <p:custDataLst>
                    <p:tags r:id="rId6"/>
                  </p:custDataLst>
                </p:nvPr>
              </p:nvSpPr>
              <p:spPr bwMode="auto">
                <a:xfrm>
                  <a:off x="3099454" y="127443"/>
                  <a:ext cx="1294093" cy="1294513"/>
                </a:xfrm>
                <a:custGeom>
                  <a:avLst/>
                  <a:gdLst>
                    <a:gd name="T0" fmla="*/ 2147483647 w 6142"/>
                    <a:gd name="T1" fmla="*/ 2147483647 h 6144"/>
                    <a:gd name="T2" fmla="*/ 2147483647 w 6142"/>
                    <a:gd name="T3" fmla="*/ 2147483647 h 6144"/>
                    <a:gd name="T4" fmla="*/ 2147483647 w 6142"/>
                    <a:gd name="T5" fmla="*/ 2147483647 h 6144"/>
                    <a:gd name="T6" fmla="*/ 2147483647 w 6142"/>
                    <a:gd name="T7" fmla="*/ 2147483647 h 6144"/>
                    <a:gd name="T8" fmla="*/ 2147483647 w 6142"/>
                    <a:gd name="T9" fmla="*/ 2147483647 h 6144"/>
                    <a:gd name="T10" fmla="*/ 2147483647 w 6142"/>
                    <a:gd name="T11" fmla="*/ 2147483647 h 6144"/>
                    <a:gd name="T12" fmla="*/ 2147483647 w 6142"/>
                    <a:gd name="T13" fmla="*/ 2147483647 h 6144"/>
                    <a:gd name="T14" fmla="*/ 2147483647 w 6142"/>
                    <a:gd name="T15" fmla="*/ 2147483647 h 6144"/>
                    <a:gd name="T16" fmla="*/ 2147483647 w 6142"/>
                    <a:gd name="T17" fmla="*/ 2147483647 h 6144"/>
                    <a:gd name="T18" fmla="*/ 2147483647 w 6142"/>
                    <a:gd name="T19" fmla="*/ 2147483647 h 6144"/>
                    <a:gd name="T20" fmla="*/ 2147483647 w 6142"/>
                    <a:gd name="T21" fmla="*/ 2147483647 h 6144"/>
                    <a:gd name="T22" fmla="*/ 2147483647 w 6142"/>
                    <a:gd name="T23" fmla="*/ 2147483647 h 6144"/>
                    <a:gd name="T24" fmla="*/ 2147483647 w 6142"/>
                    <a:gd name="T25" fmla="*/ 2147483647 h 6144"/>
                    <a:gd name="T26" fmla="*/ 2147483647 w 6142"/>
                    <a:gd name="T27" fmla="*/ 2147483647 h 6144"/>
                    <a:gd name="T28" fmla="*/ 2147483647 w 6142"/>
                    <a:gd name="T29" fmla="*/ 2147483647 h 6144"/>
                    <a:gd name="T30" fmla="*/ 2147483647 w 6142"/>
                    <a:gd name="T31" fmla="*/ 2147483647 h 6144"/>
                    <a:gd name="T32" fmla="*/ 2147483647 w 6142"/>
                    <a:gd name="T33" fmla="*/ 2147483647 h 6144"/>
                    <a:gd name="T34" fmla="*/ 2147483647 w 6142"/>
                    <a:gd name="T35" fmla="*/ 2147483647 h 6144"/>
                    <a:gd name="T36" fmla="*/ 2147483647 w 6142"/>
                    <a:gd name="T37" fmla="*/ 2147483647 h 6144"/>
                    <a:gd name="T38" fmla="*/ 2147483647 w 6142"/>
                    <a:gd name="T39" fmla="*/ 2147483647 h 6144"/>
                    <a:gd name="T40" fmla="*/ 2147483647 w 6142"/>
                    <a:gd name="T41" fmla="*/ 2147483647 h 6144"/>
                    <a:gd name="T42" fmla="*/ 2147483647 w 6142"/>
                    <a:gd name="T43" fmla="*/ 2147483647 h 6144"/>
                    <a:gd name="T44" fmla="*/ 2147483647 w 6142"/>
                    <a:gd name="T45" fmla="*/ 2147483647 h 6144"/>
                    <a:gd name="T46" fmla="*/ 2147483647 w 6142"/>
                    <a:gd name="T47" fmla="*/ 2147483647 h 6144"/>
                    <a:gd name="T48" fmla="*/ 2147483647 w 6142"/>
                    <a:gd name="T49" fmla="*/ 2147483647 h 6144"/>
                    <a:gd name="T50" fmla="*/ 2147483647 w 6142"/>
                    <a:gd name="T51" fmla="*/ 2147483647 h 6144"/>
                    <a:gd name="T52" fmla="*/ 2147483647 w 6142"/>
                    <a:gd name="T53" fmla="*/ 2147483647 h 6144"/>
                    <a:gd name="T54" fmla="*/ 2147483647 w 6142"/>
                    <a:gd name="T55" fmla="*/ 2147483647 h 6144"/>
                    <a:gd name="T56" fmla="*/ 2147483647 w 6142"/>
                    <a:gd name="T57" fmla="*/ 2147483647 h 6144"/>
                    <a:gd name="T58" fmla="*/ 2147483647 w 6142"/>
                    <a:gd name="T59" fmla="*/ 2147483647 h 6144"/>
                    <a:gd name="T60" fmla="*/ 2147483647 w 6142"/>
                    <a:gd name="T61" fmla="*/ 2147483647 h 6144"/>
                    <a:gd name="T62" fmla="*/ 2147483647 w 6142"/>
                    <a:gd name="T63" fmla="*/ 2147483647 h 6144"/>
                    <a:gd name="T64" fmla="*/ 2147483647 w 6142"/>
                    <a:gd name="T65" fmla="*/ 2147483647 h 6144"/>
                    <a:gd name="T66" fmla="*/ 2147483647 w 6142"/>
                    <a:gd name="T67" fmla="*/ 2147483647 h 6144"/>
                    <a:gd name="T68" fmla="*/ 2147483647 w 6142"/>
                    <a:gd name="T69" fmla="*/ 2147483647 h 6144"/>
                    <a:gd name="T70" fmla="*/ 2147483647 w 6142"/>
                    <a:gd name="T71" fmla="*/ 2147483647 h 6144"/>
                    <a:gd name="T72" fmla="*/ 2147483647 w 6142"/>
                    <a:gd name="T73" fmla="*/ 2147483647 h 6144"/>
                    <a:gd name="T74" fmla="*/ 2147483647 w 6142"/>
                    <a:gd name="T75" fmla="*/ 2147483647 h 6144"/>
                    <a:gd name="T76" fmla="*/ 2147483647 w 6142"/>
                    <a:gd name="T77" fmla="*/ 2147483647 h 6144"/>
                    <a:gd name="T78" fmla="*/ 2147483647 w 6142"/>
                    <a:gd name="T79" fmla="*/ 2147483647 h 6144"/>
                    <a:gd name="T80" fmla="*/ 2147483647 w 6142"/>
                    <a:gd name="T81" fmla="*/ 2147483647 h 6144"/>
                    <a:gd name="T82" fmla="*/ 2147483647 w 6142"/>
                    <a:gd name="T83" fmla="*/ 2147483647 h 6144"/>
                    <a:gd name="T84" fmla="*/ 2147483647 w 6142"/>
                    <a:gd name="T85" fmla="*/ 2147483647 h 6144"/>
                    <a:gd name="T86" fmla="*/ 2147483647 w 6142"/>
                    <a:gd name="T87" fmla="*/ 2147483647 h 6144"/>
                    <a:gd name="T88" fmla="*/ 2147483647 w 6142"/>
                    <a:gd name="T89" fmla="*/ 2147483647 h 6144"/>
                    <a:gd name="T90" fmla="*/ 2147483647 w 6142"/>
                    <a:gd name="T91" fmla="*/ 2147483647 h 6144"/>
                    <a:gd name="T92" fmla="*/ 2147483647 w 6142"/>
                    <a:gd name="T93" fmla="*/ 2147483647 h 6144"/>
                    <a:gd name="T94" fmla="*/ 2147483647 w 6142"/>
                    <a:gd name="T95" fmla="*/ 2147483647 h 6144"/>
                    <a:gd name="T96" fmla="*/ 2147483647 w 6142"/>
                    <a:gd name="T97" fmla="*/ 2147483647 h 6144"/>
                    <a:gd name="T98" fmla="*/ 2147483647 w 6142"/>
                    <a:gd name="T99" fmla="*/ 2147483647 h 6144"/>
                    <a:gd name="T100" fmla="*/ 2147483647 w 6142"/>
                    <a:gd name="T101" fmla="*/ 2147483647 h 6144"/>
                    <a:gd name="T102" fmla="*/ 2147483647 w 6142"/>
                    <a:gd name="T103" fmla="*/ 2147483647 h 6144"/>
                    <a:gd name="T104" fmla="*/ 2147483647 w 6142"/>
                    <a:gd name="T105" fmla="*/ 2147483647 h 6144"/>
                    <a:gd name="T106" fmla="*/ 2147483647 w 6142"/>
                    <a:gd name="T107" fmla="*/ 2147483647 h 6144"/>
                    <a:gd name="T108" fmla="*/ 2147483647 w 6142"/>
                    <a:gd name="T109" fmla="*/ 2147483647 h 6144"/>
                    <a:gd name="T110" fmla="*/ 2147483647 w 6142"/>
                    <a:gd name="T111" fmla="*/ 2147483647 h 6144"/>
                    <a:gd name="T112" fmla="*/ 2147483647 w 6142"/>
                    <a:gd name="T113" fmla="*/ 2147483647 h 6144"/>
                    <a:gd name="T114" fmla="*/ 2147483647 w 6142"/>
                    <a:gd name="T115" fmla="*/ 2147483647 h 614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142"/>
                    <a:gd name="T175" fmla="*/ 0 h 6144"/>
                    <a:gd name="T176" fmla="*/ 6142 w 6142"/>
                    <a:gd name="T177" fmla="*/ 6144 h 614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142" h="6144">
                      <a:moveTo>
                        <a:pt x="6038" y="3867"/>
                      </a:moveTo>
                      <a:lnTo>
                        <a:pt x="6038" y="3867"/>
                      </a:lnTo>
                      <a:lnTo>
                        <a:pt x="6017" y="3944"/>
                      </a:lnTo>
                      <a:lnTo>
                        <a:pt x="5993" y="4018"/>
                      </a:lnTo>
                      <a:lnTo>
                        <a:pt x="5968" y="4093"/>
                      </a:lnTo>
                      <a:lnTo>
                        <a:pt x="5942" y="4165"/>
                      </a:lnTo>
                      <a:lnTo>
                        <a:pt x="5913" y="4238"/>
                      </a:lnTo>
                      <a:lnTo>
                        <a:pt x="5883" y="4308"/>
                      </a:lnTo>
                      <a:lnTo>
                        <a:pt x="5850" y="4379"/>
                      </a:lnTo>
                      <a:lnTo>
                        <a:pt x="5817" y="4448"/>
                      </a:lnTo>
                      <a:lnTo>
                        <a:pt x="5781" y="4516"/>
                      </a:lnTo>
                      <a:lnTo>
                        <a:pt x="5746" y="4583"/>
                      </a:lnTo>
                      <a:lnTo>
                        <a:pt x="5707" y="4648"/>
                      </a:lnTo>
                      <a:lnTo>
                        <a:pt x="5668" y="4712"/>
                      </a:lnTo>
                      <a:lnTo>
                        <a:pt x="5626" y="4777"/>
                      </a:lnTo>
                      <a:lnTo>
                        <a:pt x="5585" y="4838"/>
                      </a:lnTo>
                      <a:lnTo>
                        <a:pt x="5540" y="4899"/>
                      </a:lnTo>
                      <a:lnTo>
                        <a:pt x="5495" y="4960"/>
                      </a:lnTo>
                      <a:lnTo>
                        <a:pt x="5448" y="5016"/>
                      </a:lnTo>
                      <a:lnTo>
                        <a:pt x="5401" y="5075"/>
                      </a:lnTo>
                      <a:lnTo>
                        <a:pt x="5352" y="5130"/>
                      </a:lnTo>
                      <a:lnTo>
                        <a:pt x="5301" y="5185"/>
                      </a:lnTo>
                      <a:lnTo>
                        <a:pt x="5250" y="5238"/>
                      </a:lnTo>
                      <a:lnTo>
                        <a:pt x="5197" y="5289"/>
                      </a:lnTo>
                      <a:lnTo>
                        <a:pt x="5142" y="5340"/>
                      </a:lnTo>
                      <a:lnTo>
                        <a:pt x="5087" y="5389"/>
                      </a:lnTo>
                      <a:lnTo>
                        <a:pt x="5030" y="5438"/>
                      </a:lnTo>
                      <a:lnTo>
                        <a:pt x="4974" y="5483"/>
                      </a:lnTo>
                      <a:lnTo>
                        <a:pt x="4915" y="5528"/>
                      </a:lnTo>
                      <a:lnTo>
                        <a:pt x="4854" y="5571"/>
                      </a:lnTo>
                      <a:lnTo>
                        <a:pt x="4795" y="5615"/>
                      </a:lnTo>
                      <a:lnTo>
                        <a:pt x="4732" y="5656"/>
                      </a:lnTo>
                      <a:lnTo>
                        <a:pt x="4670" y="5693"/>
                      </a:lnTo>
                      <a:lnTo>
                        <a:pt x="4607" y="5732"/>
                      </a:lnTo>
                      <a:lnTo>
                        <a:pt x="4542" y="5767"/>
                      </a:lnTo>
                      <a:lnTo>
                        <a:pt x="4478" y="5803"/>
                      </a:lnTo>
                      <a:lnTo>
                        <a:pt x="4411" y="5834"/>
                      </a:lnTo>
                      <a:lnTo>
                        <a:pt x="4344" y="5866"/>
                      </a:lnTo>
                      <a:lnTo>
                        <a:pt x="4278" y="5897"/>
                      </a:lnTo>
                      <a:lnTo>
                        <a:pt x="4209" y="5924"/>
                      </a:lnTo>
                      <a:lnTo>
                        <a:pt x="4140" y="5952"/>
                      </a:lnTo>
                      <a:lnTo>
                        <a:pt x="4072" y="5975"/>
                      </a:lnTo>
                      <a:lnTo>
                        <a:pt x="4001" y="5999"/>
                      </a:lnTo>
                      <a:lnTo>
                        <a:pt x="3931" y="6020"/>
                      </a:lnTo>
                      <a:lnTo>
                        <a:pt x="3858" y="6040"/>
                      </a:lnTo>
                      <a:lnTo>
                        <a:pt x="3788" y="6060"/>
                      </a:lnTo>
                      <a:lnTo>
                        <a:pt x="3715" y="6075"/>
                      </a:lnTo>
                      <a:lnTo>
                        <a:pt x="3641" y="6091"/>
                      </a:lnTo>
                      <a:lnTo>
                        <a:pt x="3568" y="6103"/>
                      </a:lnTo>
                      <a:lnTo>
                        <a:pt x="3493" y="6115"/>
                      </a:lnTo>
                      <a:lnTo>
                        <a:pt x="3419" y="6124"/>
                      </a:lnTo>
                      <a:lnTo>
                        <a:pt x="3345" y="6132"/>
                      </a:lnTo>
                      <a:lnTo>
                        <a:pt x="3270" y="6138"/>
                      </a:lnTo>
                      <a:lnTo>
                        <a:pt x="3196" y="6142"/>
                      </a:lnTo>
                      <a:lnTo>
                        <a:pt x="3119" y="6144"/>
                      </a:lnTo>
                      <a:lnTo>
                        <a:pt x="3043" y="6144"/>
                      </a:lnTo>
                      <a:lnTo>
                        <a:pt x="2968" y="6142"/>
                      </a:lnTo>
                      <a:lnTo>
                        <a:pt x="2892" y="6138"/>
                      </a:lnTo>
                      <a:lnTo>
                        <a:pt x="2815" y="6132"/>
                      </a:lnTo>
                      <a:lnTo>
                        <a:pt x="2739" y="6124"/>
                      </a:lnTo>
                      <a:lnTo>
                        <a:pt x="2662" y="6117"/>
                      </a:lnTo>
                      <a:lnTo>
                        <a:pt x="2584" y="6105"/>
                      </a:lnTo>
                      <a:lnTo>
                        <a:pt x="2507" y="6091"/>
                      </a:lnTo>
                      <a:lnTo>
                        <a:pt x="2431" y="6075"/>
                      </a:lnTo>
                      <a:lnTo>
                        <a:pt x="2354" y="6058"/>
                      </a:lnTo>
                      <a:lnTo>
                        <a:pt x="2278" y="6038"/>
                      </a:lnTo>
                      <a:lnTo>
                        <a:pt x="2202" y="6017"/>
                      </a:lnTo>
                      <a:lnTo>
                        <a:pt x="2125" y="5993"/>
                      </a:lnTo>
                      <a:lnTo>
                        <a:pt x="2051" y="5968"/>
                      </a:lnTo>
                      <a:lnTo>
                        <a:pt x="1978" y="5942"/>
                      </a:lnTo>
                      <a:lnTo>
                        <a:pt x="1906" y="5913"/>
                      </a:lnTo>
                      <a:lnTo>
                        <a:pt x="1835" y="5883"/>
                      </a:lnTo>
                      <a:lnTo>
                        <a:pt x="1764" y="5852"/>
                      </a:lnTo>
                      <a:lnTo>
                        <a:pt x="1696" y="5818"/>
                      </a:lnTo>
                      <a:lnTo>
                        <a:pt x="1627" y="5783"/>
                      </a:lnTo>
                      <a:lnTo>
                        <a:pt x="1561" y="5746"/>
                      </a:lnTo>
                      <a:lnTo>
                        <a:pt x="1496" y="5709"/>
                      </a:lnTo>
                      <a:lnTo>
                        <a:pt x="1431" y="5669"/>
                      </a:lnTo>
                      <a:lnTo>
                        <a:pt x="1368" y="5628"/>
                      </a:lnTo>
                      <a:lnTo>
                        <a:pt x="1306" y="5585"/>
                      </a:lnTo>
                      <a:lnTo>
                        <a:pt x="1245" y="5542"/>
                      </a:lnTo>
                      <a:lnTo>
                        <a:pt x="1186" y="5495"/>
                      </a:lnTo>
                      <a:lnTo>
                        <a:pt x="1127" y="5450"/>
                      </a:lnTo>
                      <a:lnTo>
                        <a:pt x="1070" y="5401"/>
                      </a:lnTo>
                      <a:lnTo>
                        <a:pt x="1014" y="5352"/>
                      </a:lnTo>
                      <a:lnTo>
                        <a:pt x="959" y="5301"/>
                      </a:lnTo>
                      <a:lnTo>
                        <a:pt x="906" y="5250"/>
                      </a:lnTo>
                      <a:lnTo>
                        <a:pt x="855" y="5197"/>
                      </a:lnTo>
                      <a:lnTo>
                        <a:pt x="804" y="5142"/>
                      </a:lnTo>
                      <a:lnTo>
                        <a:pt x="755" y="5087"/>
                      </a:lnTo>
                      <a:lnTo>
                        <a:pt x="708" y="5030"/>
                      </a:lnTo>
                      <a:lnTo>
                        <a:pt x="661" y="4973"/>
                      </a:lnTo>
                      <a:lnTo>
                        <a:pt x="616" y="4914"/>
                      </a:lnTo>
                      <a:lnTo>
                        <a:pt x="572" y="4856"/>
                      </a:lnTo>
                      <a:lnTo>
                        <a:pt x="529" y="4795"/>
                      </a:lnTo>
                      <a:lnTo>
                        <a:pt x="490" y="4734"/>
                      </a:lnTo>
                      <a:lnTo>
                        <a:pt x="451" y="4671"/>
                      </a:lnTo>
                      <a:lnTo>
                        <a:pt x="414" y="4607"/>
                      </a:lnTo>
                      <a:lnTo>
                        <a:pt x="376" y="4544"/>
                      </a:lnTo>
                      <a:lnTo>
                        <a:pt x="343" y="4477"/>
                      </a:lnTo>
                      <a:lnTo>
                        <a:pt x="310" y="4412"/>
                      </a:lnTo>
                      <a:lnTo>
                        <a:pt x="278" y="4346"/>
                      </a:lnTo>
                      <a:lnTo>
                        <a:pt x="249" y="4277"/>
                      </a:lnTo>
                      <a:lnTo>
                        <a:pt x="220" y="4210"/>
                      </a:lnTo>
                      <a:lnTo>
                        <a:pt x="194" y="4140"/>
                      </a:lnTo>
                      <a:lnTo>
                        <a:pt x="169" y="4071"/>
                      </a:lnTo>
                      <a:lnTo>
                        <a:pt x="145" y="4001"/>
                      </a:lnTo>
                      <a:lnTo>
                        <a:pt x="124" y="3930"/>
                      </a:lnTo>
                      <a:lnTo>
                        <a:pt x="104" y="3859"/>
                      </a:lnTo>
                      <a:lnTo>
                        <a:pt x="86" y="3787"/>
                      </a:lnTo>
                      <a:lnTo>
                        <a:pt x="69" y="3714"/>
                      </a:lnTo>
                      <a:lnTo>
                        <a:pt x="55" y="3642"/>
                      </a:lnTo>
                      <a:lnTo>
                        <a:pt x="41" y="3567"/>
                      </a:lnTo>
                      <a:lnTo>
                        <a:pt x="29" y="3495"/>
                      </a:lnTo>
                      <a:lnTo>
                        <a:pt x="20" y="3420"/>
                      </a:lnTo>
                      <a:lnTo>
                        <a:pt x="14" y="3346"/>
                      </a:lnTo>
                      <a:lnTo>
                        <a:pt x="8" y="3269"/>
                      </a:lnTo>
                      <a:lnTo>
                        <a:pt x="4" y="3195"/>
                      </a:lnTo>
                      <a:lnTo>
                        <a:pt x="2" y="3118"/>
                      </a:lnTo>
                      <a:lnTo>
                        <a:pt x="0" y="3044"/>
                      </a:lnTo>
                      <a:lnTo>
                        <a:pt x="2" y="2967"/>
                      </a:lnTo>
                      <a:lnTo>
                        <a:pt x="6" y="2891"/>
                      </a:lnTo>
                      <a:lnTo>
                        <a:pt x="12" y="2814"/>
                      </a:lnTo>
                      <a:lnTo>
                        <a:pt x="20" y="2738"/>
                      </a:lnTo>
                      <a:lnTo>
                        <a:pt x="29" y="2661"/>
                      </a:lnTo>
                      <a:lnTo>
                        <a:pt x="41" y="2585"/>
                      </a:lnTo>
                      <a:lnTo>
                        <a:pt x="53" y="2508"/>
                      </a:lnTo>
                      <a:lnTo>
                        <a:pt x="69" y="2430"/>
                      </a:lnTo>
                      <a:lnTo>
                        <a:pt x="86" y="2353"/>
                      </a:lnTo>
                      <a:lnTo>
                        <a:pt x="106" y="2277"/>
                      </a:lnTo>
                      <a:lnTo>
                        <a:pt x="127" y="2200"/>
                      </a:lnTo>
                      <a:lnTo>
                        <a:pt x="151" y="2126"/>
                      </a:lnTo>
                      <a:lnTo>
                        <a:pt x="176" y="2051"/>
                      </a:lnTo>
                      <a:lnTo>
                        <a:pt x="202" y="1977"/>
                      </a:lnTo>
                      <a:lnTo>
                        <a:pt x="231" y="1906"/>
                      </a:lnTo>
                      <a:lnTo>
                        <a:pt x="261" y="1834"/>
                      </a:lnTo>
                      <a:lnTo>
                        <a:pt x="294" y="1763"/>
                      </a:lnTo>
                      <a:lnTo>
                        <a:pt x="327" y="1694"/>
                      </a:lnTo>
                      <a:lnTo>
                        <a:pt x="361" y="1628"/>
                      </a:lnTo>
                      <a:lnTo>
                        <a:pt x="398" y="1561"/>
                      </a:lnTo>
                      <a:lnTo>
                        <a:pt x="437" y="1494"/>
                      </a:lnTo>
                      <a:lnTo>
                        <a:pt x="476" y="1430"/>
                      </a:lnTo>
                      <a:lnTo>
                        <a:pt x="518" y="1367"/>
                      </a:lnTo>
                      <a:lnTo>
                        <a:pt x="559" y="1304"/>
                      </a:lnTo>
                      <a:lnTo>
                        <a:pt x="604" y="1243"/>
                      </a:lnTo>
                      <a:lnTo>
                        <a:pt x="649" y="1184"/>
                      </a:lnTo>
                      <a:lnTo>
                        <a:pt x="696" y="1126"/>
                      </a:lnTo>
                      <a:lnTo>
                        <a:pt x="743" y="1069"/>
                      </a:lnTo>
                      <a:lnTo>
                        <a:pt x="792" y="1014"/>
                      </a:lnTo>
                      <a:lnTo>
                        <a:pt x="843" y="959"/>
                      </a:lnTo>
                      <a:lnTo>
                        <a:pt x="894" y="906"/>
                      </a:lnTo>
                      <a:lnTo>
                        <a:pt x="947" y="853"/>
                      </a:lnTo>
                      <a:lnTo>
                        <a:pt x="1002" y="802"/>
                      </a:lnTo>
                      <a:lnTo>
                        <a:pt x="1057" y="753"/>
                      </a:lnTo>
                      <a:lnTo>
                        <a:pt x="1114" y="706"/>
                      </a:lnTo>
                      <a:lnTo>
                        <a:pt x="1170" y="659"/>
                      </a:lnTo>
                      <a:lnTo>
                        <a:pt x="1229" y="614"/>
                      </a:lnTo>
                      <a:lnTo>
                        <a:pt x="1288" y="571"/>
                      </a:lnTo>
                      <a:lnTo>
                        <a:pt x="1349" y="529"/>
                      </a:lnTo>
                      <a:lnTo>
                        <a:pt x="1412" y="488"/>
                      </a:lnTo>
                      <a:lnTo>
                        <a:pt x="1474" y="449"/>
                      </a:lnTo>
                      <a:lnTo>
                        <a:pt x="1537" y="412"/>
                      </a:lnTo>
                      <a:lnTo>
                        <a:pt x="1602" y="377"/>
                      </a:lnTo>
                      <a:lnTo>
                        <a:pt x="1666" y="341"/>
                      </a:lnTo>
                      <a:lnTo>
                        <a:pt x="1731" y="308"/>
                      </a:lnTo>
                      <a:lnTo>
                        <a:pt x="1798" y="277"/>
                      </a:lnTo>
                      <a:lnTo>
                        <a:pt x="1866" y="247"/>
                      </a:lnTo>
                      <a:lnTo>
                        <a:pt x="1935" y="220"/>
                      </a:lnTo>
                      <a:lnTo>
                        <a:pt x="2004" y="192"/>
                      </a:lnTo>
                      <a:lnTo>
                        <a:pt x="2072" y="167"/>
                      </a:lnTo>
                      <a:lnTo>
                        <a:pt x="2143" y="143"/>
                      </a:lnTo>
                      <a:lnTo>
                        <a:pt x="2213" y="122"/>
                      </a:lnTo>
                      <a:lnTo>
                        <a:pt x="2286" y="102"/>
                      </a:lnTo>
                      <a:lnTo>
                        <a:pt x="2356" y="84"/>
                      </a:lnTo>
                      <a:lnTo>
                        <a:pt x="2429" y="67"/>
                      </a:lnTo>
                      <a:lnTo>
                        <a:pt x="2503" y="53"/>
                      </a:lnTo>
                      <a:lnTo>
                        <a:pt x="2576" y="39"/>
                      </a:lnTo>
                      <a:lnTo>
                        <a:pt x="2651" y="29"/>
                      </a:lnTo>
                      <a:lnTo>
                        <a:pt x="2725" y="20"/>
                      </a:lnTo>
                      <a:lnTo>
                        <a:pt x="2799" y="12"/>
                      </a:lnTo>
                      <a:lnTo>
                        <a:pt x="2874" y="6"/>
                      </a:lnTo>
                      <a:lnTo>
                        <a:pt x="2948" y="2"/>
                      </a:lnTo>
                      <a:lnTo>
                        <a:pt x="3025" y="0"/>
                      </a:lnTo>
                      <a:lnTo>
                        <a:pt x="3099" y="0"/>
                      </a:lnTo>
                      <a:lnTo>
                        <a:pt x="3176" y="2"/>
                      </a:lnTo>
                      <a:lnTo>
                        <a:pt x="3252" y="6"/>
                      </a:lnTo>
                      <a:lnTo>
                        <a:pt x="3329" y="10"/>
                      </a:lnTo>
                      <a:lnTo>
                        <a:pt x="3405" y="18"/>
                      </a:lnTo>
                      <a:lnTo>
                        <a:pt x="3482" y="27"/>
                      </a:lnTo>
                      <a:lnTo>
                        <a:pt x="3560" y="39"/>
                      </a:lnTo>
                      <a:lnTo>
                        <a:pt x="3637" y="53"/>
                      </a:lnTo>
                      <a:lnTo>
                        <a:pt x="3713" y="69"/>
                      </a:lnTo>
                      <a:lnTo>
                        <a:pt x="3790" y="86"/>
                      </a:lnTo>
                      <a:lnTo>
                        <a:pt x="3866" y="106"/>
                      </a:lnTo>
                      <a:lnTo>
                        <a:pt x="3942" y="126"/>
                      </a:lnTo>
                      <a:lnTo>
                        <a:pt x="4019" y="149"/>
                      </a:lnTo>
                      <a:lnTo>
                        <a:pt x="4093" y="175"/>
                      </a:lnTo>
                      <a:lnTo>
                        <a:pt x="4166" y="202"/>
                      </a:lnTo>
                      <a:lnTo>
                        <a:pt x="4238" y="229"/>
                      </a:lnTo>
                      <a:lnTo>
                        <a:pt x="4309" y="261"/>
                      </a:lnTo>
                      <a:lnTo>
                        <a:pt x="4380" y="292"/>
                      </a:lnTo>
                      <a:lnTo>
                        <a:pt x="4448" y="326"/>
                      </a:lnTo>
                      <a:lnTo>
                        <a:pt x="4517" y="361"/>
                      </a:lnTo>
                      <a:lnTo>
                        <a:pt x="4583" y="396"/>
                      </a:lnTo>
                      <a:lnTo>
                        <a:pt x="4648" y="435"/>
                      </a:lnTo>
                      <a:lnTo>
                        <a:pt x="4713" y="475"/>
                      </a:lnTo>
                      <a:lnTo>
                        <a:pt x="4776" y="516"/>
                      </a:lnTo>
                      <a:lnTo>
                        <a:pt x="4838" y="559"/>
                      </a:lnTo>
                      <a:lnTo>
                        <a:pt x="4899" y="602"/>
                      </a:lnTo>
                      <a:lnTo>
                        <a:pt x="4958" y="647"/>
                      </a:lnTo>
                      <a:lnTo>
                        <a:pt x="5017" y="694"/>
                      </a:lnTo>
                      <a:lnTo>
                        <a:pt x="5074" y="741"/>
                      </a:lnTo>
                      <a:lnTo>
                        <a:pt x="5130" y="792"/>
                      </a:lnTo>
                      <a:lnTo>
                        <a:pt x="5183" y="841"/>
                      </a:lnTo>
                      <a:lnTo>
                        <a:pt x="5238" y="894"/>
                      </a:lnTo>
                      <a:lnTo>
                        <a:pt x="5289" y="947"/>
                      </a:lnTo>
                      <a:lnTo>
                        <a:pt x="5340" y="1000"/>
                      </a:lnTo>
                      <a:lnTo>
                        <a:pt x="5389" y="1055"/>
                      </a:lnTo>
                      <a:lnTo>
                        <a:pt x="5436" y="1112"/>
                      </a:lnTo>
                      <a:lnTo>
                        <a:pt x="5483" y="1171"/>
                      </a:lnTo>
                      <a:lnTo>
                        <a:pt x="5528" y="1228"/>
                      </a:lnTo>
                      <a:lnTo>
                        <a:pt x="5572" y="1288"/>
                      </a:lnTo>
                      <a:lnTo>
                        <a:pt x="5613" y="1349"/>
                      </a:lnTo>
                      <a:lnTo>
                        <a:pt x="5654" y="1410"/>
                      </a:lnTo>
                      <a:lnTo>
                        <a:pt x="5693" y="1473"/>
                      </a:lnTo>
                      <a:lnTo>
                        <a:pt x="5730" y="1536"/>
                      </a:lnTo>
                      <a:lnTo>
                        <a:pt x="5768" y="1600"/>
                      </a:lnTo>
                      <a:lnTo>
                        <a:pt x="5801" y="1665"/>
                      </a:lnTo>
                      <a:lnTo>
                        <a:pt x="5834" y="1732"/>
                      </a:lnTo>
                      <a:lnTo>
                        <a:pt x="5866" y="1798"/>
                      </a:lnTo>
                      <a:lnTo>
                        <a:pt x="5895" y="1865"/>
                      </a:lnTo>
                      <a:lnTo>
                        <a:pt x="5924" y="1934"/>
                      </a:lnTo>
                      <a:lnTo>
                        <a:pt x="5950" y="2002"/>
                      </a:lnTo>
                      <a:lnTo>
                        <a:pt x="5975" y="2073"/>
                      </a:lnTo>
                      <a:lnTo>
                        <a:pt x="5999" y="2141"/>
                      </a:lnTo>
                      <a:lnTo>
                        <a:pt x="6020" y="2214"/>
                      </a:lnTo>
                      <a:lnTo>
                        <a:pt x="6040" y="2285"/>
                      </a:lnTo>
                      <a:lnTo>
                        <a:pt x="6058" y="2357"/>
                      </a:lnTo>
                      <a:lnTo>
                        <a:pt x="6075" y="2430"/>
                      </a:lnTo>
                      <a:lnTo>
                        <a:pt x="6089" y="2502"/>
                      </a:lnTo>
                      <a:lnTo>
                        <a:pt x="6103" y="2575"/>
                      </a:lnTo>
                      <a:lnTo>
                        <a:pt x="6115" y="2649"/>
                      </a:lnTo>
                      <a:lnTo>
                        <a:pt x="6122" y="2724"/>
                      </a:lnTo>
                      <a:lnTo>
                        <a:pt x="6130" y="2798"/>
                      </a:lnTo>
                      <a:lnTo>
                        <a:pt x="6136" y="2873"/>
                      </a:lnTo>
                      <a:lnTo>
                        <a:pt x="6140" y="2949"/>
                      </a:lnTo>
                      <a:lnTo>
                        <a:pt x="6142" y="3024"/>
                      </a:lnTo>
                      <a:lnTo>
                        <a:pt x="6142" y="3100"/>
                      </a:lnTo>
                      <a:lnTo>
                        <a:pt x="6142" y="3177"/>
                      </a:lnTo>
                      <a:lnTo>
                        <a:pt x="6138" y="3253"/>
                      </a:lnTo>
                      <a:lnTo>
                        <a:pt x="6132" y="3330"/>
                      </a:lnTo>
                      <a:lnTo>
                        <a:pt x="6124" y="3406"/>
                      </a:lnTo>
                      <a:lnTo>
                        <a:pt x="6115" y="3483"/>
                      </a:lnTo>
                      <a:lnTo>
                        <a:pt x="6103" y="3559"/>
                      </a:lnTo>
                      <a:lnTo>
                        <a:pt x="6091" y="3636"/>
                      </a:lnTo>
                      <a:lnTo>
                        <a:pt x="6075" y="3712"/>
                      </a:lnTo>
                      <a:lnTo>
                        <a:pt x="6058" y="3789"/>
                      </a:lnTo>
                      <a:lnTo>
                        <a:pt x="6038" y="3867"/>
                      </a:lnTo>
                      <a:close/>
                      <a:moveTo>
                        <a:pt x="3848" y="171"/>
                      </a:moveTo>
                      <a:lnTo>
                        <a:pt x="3848" y="171"/>
                      </a:lnTo>
                      <a:lnTo>
                        <a:pt x="3774" y="151"/>
                      </a:lnTo>
                      <a:lnTo>
                        <a:pt x="3699" y="133"/>
                      </a:lnTo>
                      <a:lnTo>
                        <a:pt x="3623" y="120"/>
                      </a:lnTo>
                      <a:lnTo>
                        <a:pt x="3548" y="106"/>
                      </a:lnTo>
                      <a:lnTo>
                        <a:pt x="3474" y="94"/>
                      </a:lnTo>
                      <a:lnTo>
                        <a:pt x="3399" y="84"/>
                      </a:lnTo>
                      <a:lnTo>
                        <a:pt x="3323" y="78"/>
                      </a:lnTo>
                      <a:lnTo>
                        <a:pt x="3248" y="73"/>
                      </a:lnTo>
                      <a:lnTo>
                        <a:pt x="3174" y="69"/>
                      </a:lnTo>
                      <a:lnTo>
                        <a:pt x="3099" y="67"/>
                      </a:lnTo>
                      <a:lnTo>
                        <a:pt x="3025" y="67"/>
                      </a:lnTo>
                      <a:lnTo>
                        <a:pt x="2952" y="69"/>
                      </a:lnTo>
                      <a:lnTo>
                        <a:pt x="2878" y="73"/>
                      </a:lnTo>
                      <a:lnTo>
                        <a:pt x="2805" y="78"/>
                      </a:lnTo>
                      <a:lnTo>
                        <a:pt x="2731" y="86"/>
                      </a:lnTo>
                      <a:lnTo>
                        <a:pt x="2658" y="96"/>
                      </a:lnTo>
                      <a:lnTo>
                        <a:pt x="2588" y="106"/>
                      </a:lnTo>
                      <a:lnTo>
                        <a:pt x="2515" y="120"/>
                      </a:lnTo>
                      <a:lnTo>
                        <a:pt x="2443" y="133"/>
                      </a:lnTo>
                      <a:lnTo>
                        <a:pt x="2372" y="149"/>
                      </a:lnTo>
                      <a:lnTo>
                        <a:pt x="2302" y="167"/>
                      </a:lnTo>
                      <a:lnTo>
                        <a:pt x="2233" y="186"/>
                      </a:lnTo>
                      <a:lnTo>
                        <a:pt x="2164" y="208"/>
                      </a:lnTo>
                      <a:lnTo>
                        <a:pt x="2094" y="231"/>
                      </a:lnTo>
                      <a:lnTo>
                        <a:pt x="2027" y="255"/>
                      </a:lnTo>
                      <a:lnTo>
                        <a:pt x="1958" y="282"/>
                      </a:lnTo>
                      <a:lnTo>
                        <a:pt x="1892" y="310"/>
                      </a:lnTo>
                      <a:lnTo>
                        <a:pt x="1827" y="337"/>
                      </a:lnTo>
                      <a:lnTo>
                        <a:pt x="1762" y="369"/>
                      </a:lnTo>
                      <a:lnTo>
                        <a:pt x="1698" y="402"/>
                      </a:lnTo>
                      <a:lnTo>
                        <a:pt x="1633" y="435"/>
                      </a:lnTo>
                      <a:lnTo>
                        <a:pt x="1570" y="471"/>
                      </a:lnTo>
                      <a:lnTo>
                        <a:pt x="1510" y="508"/>
                      </a:lnTo>
                      <a:lnTo>
                        <a:pt x="1447" y="545"/>
                      </a:lnTo>
                      <a:lnTo>
                        <a:pt x="1388" y="584"/>
                      </a:lnTo>
                      <a:lnTo>
                        <a:pt x="1327" y="626"/>
                      </a:lnTo>
                      <a:lnTo>
                        <a:pt x="1270" y="669"/>
                      </a:lnTo>
                      <a:lnTo>
                        <a:pt x="1214" y="712"/>
                      </a:lnTo>
                      <a:lnTo>
                        <a:pt x="1157" y="759"/>
                      </a:lnTo>
                      <a:lnTo>
                        <a:pt x="1102" y="804"/>
                      </a:lnTo>
                      <a:lnTo>
                        <a:pt x="1047" y="853"/>
                      </a:lnTo>
                      <a:lnTo>
                        <a:pt x="994" y="902"/>
                      </a:lnTo>
                      <a:lnTo>
                        <a:pt x="943" y="953"/>
                      </a:lnTo>
                      <a:lnTo>
                        <a:pt x="892" y="1004"/>
                      </a:lnTo>
                      <a:lnTo>
                        <a:pt x="843" y="1059"/>
                      </a:lnTo>
                      <a:lnTo>
                        <a:pt x="794" y="1114"/>
                      </a:lnTo>
                      <a:lnTo>
                        <a:pt x="747" y="1169"/>
                      </a:lnTo>
                      <a:lnTo>
                        <a:pt x="702" y="1226"/>
                      </a:lnTo>
                      <a:lnTo>
                        <a:pt x="657" y="1284"/>
                      </a:lnTo>
                      <a:lnTo>
                        <a:pt x="616" y="1343"/>
                      </a:lnTo>
                      <a:lnTo>
                        <a:pt x="572" y="1404"/>
                      </a:lnTo>
                      <a:lnTo>
                        <a:pt x="533" y="1467"/>
                      </a:lnTo>
                      <a:lnTo>
                        <a:pt x="494" y="1530"/>
                      </a:lnTo>
                      <a:lnTo>
                        <a:pt x="457" y="1594"/>
                      </a:lnTo>
                      <a:lnTo>
                        <a:pt x="421" y="1659"/>
                      </a:lnTo>
                      <a:lnTo>
                        <a:pt x="386" y="1726"/>
                      </a:lnTo>
                      <a:lnTo>
                        <a:pt x="355" y="1792"/>
                      </a:lnTo>
                      <a:lnTo>
                        <a:pt x="323" y="1861"/>
                      </a:lnTo>
                      <a:lnTo>
                        <a:pt x="294" y="1932"/>
                      </a:lnTo>
                      <a:lnTo>
                        <a:pt x="267" y="2002"/>
                      </a:lnTo>
                      <a:lnTo>
                        <a:pt x="239" y="2073"/>
                      </a:lnTo>
                      <a:lnTo>
                        <a:pt x="216" y="2145"/>
                      </a:lnTo>
                      <a:lnTo>
                        <a:pt x="192" y="2220"/>
                      </a:lnTo>
                      <a:lnTo>
                        <a:pt x="171" y="2294"/>
                      </a:lnTo>
                      <a:lnTo>
                        <a:pt x="153" y="2369"/>
                      </a:lnTo>
                      <a:lnTo>
                        <a:pt x="135" y="2445"/>
                      </a:lnTo>
                      <a:lnTo>
                        <a:pt x="120" y="2520"/>
                      </a:lnTo>
                      <a:lnTo>
                        <a:pt x="108" y="2594"/>
                      </a:lnTo>
                      <a:lnTo>
                        <a:pt x="96" y="2669"/>
                      </a:lnTo>
                      <a:lnTo>
                        <a:pt x="86" y="2745"/>
                      </a:lnTo>
                      <a:lnTo>
                        <a:pt x="78" y="2820"/>
                      </a:lnTo>
                      <a:lnTo>
                        <a:pt x="74" y="2895"/>
                      </a:lnTo>
                      <a:lnTo>
                        <a:pt x="71" y="2969"/>
                      </a:lnTo>
                      <a:lnTo>
                        <a:pt x="69" y="3044"/>
                      </a:lnTo>
                      <a:lnTo>
                        <a:pt x="69" y="3118"/>
                      </a:lnTo>
                      <a:lnTo>
                        <a:pt x="71" y="3193"/>
                      </a:lnTo>
                      <a:lnTo>
                        <a:pt x="74" y="3265"/>
                      </a:lnTo>
                      <a:lnTo>
                        <a:pt x="80" y="3340"/>
                      </a:lnTo>
                      <a:lnTo>
                        <a:pt x="88" y="3412"/>
                      </a:lnTo>
                      <a:lnTo>
                        <a:pt x="96" y="3485"/>
                      </a:lnTo>
                      <a:lnTo>
                        <a:pt x="108" y="3557"/>
                      </a:lnTo>
                      <a:lnTo>
                        <a:pt x="120" y="3628"/>
                      </a:lnTo>
                      <a:lnTo>
                        <a:pt x="135" y="3701"/>
                      </a:lnTo>
                      <a:lnTo>
                        <a:pt x="151" y="3771"/>
                      </a:lnTo>
                      <a:lnTo>
                        <a:pt x="169" y="3842"/>
                      </a:lnTo>
                      <a:lnTo>
                        <a:pt x="188" y="3910"/>
                      </a:lnTo>
                      <a:lnTo>
                        <a:pt x="210" y="3981"/>
                      </a:lnTo>
                      <a:lnTo>
                        <a:pt x="231" y="4050"/>
                      </a:lnTo>
                      <a:lnTo>
                        <a:pt x="257" y="4116"/>
                      </a:lnTo>
                      <a:lnTo>
                        <a:pt x="282" y="4185"/>
                      </a:lnTo>
                      <a:lnTo>
                        <a:pt x="310" y="4252"/>
                      </a:lnTo>
                      <a:lnTo>
                        <a:pt x="339" y="4316"/>
                      </a:lnTo>
                      <a:lnTo>
                        <a:pt x="371" y="4383"/>
                      </a:lnTo>
                      <a:lnTo>
                        <a:pt x="402" y="4448"/>
                      </a:lnTo>
                      <a:lnTo>
                        <a:pt x="435" y="4510"/>
                      </a:lnTo>
                      <a:lnTo>
                        <a:pt x="471" y="4573"/>
                      </a:lnTo>
                      <a:lnTo>
                        <a:pt x="508" y="4636"/>
                      </a:lnTo>
                      <a:lnTo>
                        <a:pt x="547" y="4697"/>
                      </a:lnTo>
                      <a:lnTo>
                        <a:pt x="586" y="4758"/>
                      </a:lnTo>
                      <a:lnTo>
                        <a:pt x="627" y="4816"/>
                      </a:lnTo>
                      <a:lnTo>
                        <a:pt x="670" y="4875"/>
                      </a:lnTo>
                      <a:lnTo>
                        <a:pt x="714" y="4932"/>
                      </a:lnTo>
                      <a:lnTo>
                        <a:pt x="759" y="4987"/>
                      </a:lnTo>
                      <a:lnTo>
                        <a:pt x="806" y="5042"/>
                      </a:lnTo>
                      <a:lnTo>
                        <a:pt x="855" y="5097"/>
                      </a:lnTo>
                      <a:lnTo>
                        <a:pt x="904" y="5150"/>
                      </a:lnTo>
                      <a:lnTo>
                        <a:pt x="955" y="5201"/>
                      </a:lnTo>
                      <a:lnTo>
                        <a:pt x="1006" y="5252"/>
                      </a:lnTo>
                      <a:lnTo>
                        <a:pt x="1059" y="5301"/>
                      </a:lnTo>
                      <a:lnTo>
                        <a:pt x="1114" y="5350"/>
                      </a:lnTo>
                      <a:lnTo>
                        <a:pt x="1170" y="5397"/>
                      </a:lnTo>
                      <a:lnTo>
                        <a:pt x="1227" y="5442"/>
                      </a:lnTo>
                      <a:lnTo>
                        <a:pt x="1286" y="5487"/>
                      </a:lnTo>
                      <a:lnTo>
                        <a:pt x="1345" y="5530"/>
                      </a:lnTo>
                      <a:lnTo>
                        <a:pt x="1406" y="5571"/>
                      </a:lnTo>
                      <a:lnTo>
                        <a:pt x="1466" y="5611"/>
                      </a:lnTo>
                      <a:lnTo>
                        <a:pt x="1531" y="5650"/>
                      </a:lnTo>
                      <a:lnTo>
                        <a:pt x="1594" y="5687"/>
                      </a:lnTo>
                      <a:lnTo>
                        <a:pt x="1660" y="5722"/>
                      </a:lnTo>
                      <a:lnTo>
                        <a:pt x="1725" y="5758"/>
                      </a:lnTo>
                      <a:lnTo>
                        <a:pt x="1794" y="5791"/>
                      </a:lnTo>
                      <a:lnTo>
                        <a:pt x="1862" y="5820"/>
                      </a:lnTo>
                      <a:lnTo>
                        <a:pt x="1931" y="5850"/>
                      </a:lnTo>
                      <a:lnTo>
                        <a:pt x="2002" y="5879"/>
                      </a:lnTo>
                      <a:lnTo>
                        <a:pt x="2074" y="5905"/>
                      </a:lnTo>
                      <a:lnTo>
                        <a:pt x="2147" y="5930"/>
                      </a:lnTo>
                      <a:lnTo>
                        <a:pt x="2219" y="5952"/>
                      </a:lnTo>
                      <a:lnTo>
                        <a:pt x="2296" y="5973"/>
                      </a:lnTo>
                      <a:lnTo>
                        <a:pt x="2370" y="5993"/>
                      </a:lnTo>
                      <a:lnTo>
                        <a:pt x="2445" y="6009"/>
                      </a:lnTo>
                      <a:lnTo>
                        <a:pt x="2521" y="6024"/>
                      </a:lnTo>
                      <a:lnTo>
                        <a:pt x="2596" y="6038"/>
                      </a:lnTo>
                      <a:lnTo>
                        <a:pt x="2670" y="6048"/>
                      </a:lnTo>
                      <a:lnTo>
                        <a:pt x="2745" y="6058"/>
                      </a:lnTo>
                      <a:lnTo>
                        <a:pt x="2821" y="6066"/>
                      </a:lnTo>
                      <a:lnTo>
                        <a:pt x="2896" y="6071"/>
                      </a:lnTo>
                      <a:lnTo>
                        <a:pt x="2970" y="6073"/>
                      </a:lnTo>
                      <a:lnTo>
                        <a:pt x="3045" y="6075"/>
                      </a:lnTo>
                      <a:lnTo>
                        <a:pt x="3119" y="6075"/>
                      </a:lnTo>
                      <a:lnTo>
                        <a:pt x="3192" y="6073"/>
                      </a:lnTo>
                      <a:lnTo>
                        <a:pt x="3266" y="6069"/>
                      </a:lnTo>
                      <a:lnTo>
                        <a:pt x="3339" y="6064"/>
                      </a:lnTo>
                      <a:lnTo>
                        <a:pt x="3413" y="6058"/>
                      </a:lnTo>
                      <a:lnTo>
                        <a:pt x="3486" y="6048"/>
                      </a:lnTo>
                      <a:lnTo>
                        <a:pt x="3556" y="6036"/>
                      </a:lnTo>
                      <a:lnTo>
                        <a:pt x="3629" y="6024"/>
                      </a:lnTo>
                      <a:lnTo>
                        <a:pt x="3699" y="6009"/>
                      </a:lnTo>
                      <a:lnTo>
                        <a:pt x="3772" y="5993"/>
                      </a:lnTo>
                      <a:lnTo>
                        <a:pt x="3842" y="5975"/>
                      </a:lnTo>
                      <a:lnTo>
                        <a:pt x="3911" y="5956"/>
                      </a:lnTo>
                      <a:lnTo>
                        <a:pt x="3980" y="5934"/>
                      </a:lnTo>
                      <a:lnTo>
                        <a:pt x="4048" y="5913"/>
                      </a:lnTo>
                      <a:lnTo>
                        <a:pt x="4117" y="5887"/>
                      </a:lnTo>
                      <a:lnTo>
                        <a:pt x="4186" y="5862"/>
                      </a:lnTo>
                      <a:lnTo>
                        <a:pt x="4252" y="5834"/>
                      </a:lnTo>
                      <a:lnTo>
                        <a:pt x="4317" y="5805"/>
                      </a:lnTo>
                      <a:lnTo>
                        <a:pt x="4382" y="5773"/>
                      </a:lnTo>
                      <a:lnTo>
                        <a:pt x="4446" y="5742"/>
                      </a:lnTo>
                      <a:lnTo>
                        <a:pt x="4511" y="5709"/>
                      </a:lnTo>
                      <a:lnTo>
                        <a:pt x="4574" y="5673"/>
                      </a:lnTo>
                      <a:lnTo>
                        <a:pt x="4634" y="5636"/>
                      </a:lnTo>
                      <a:lnTo>
                        <a:pt x="4697" y="5599"/>
                      </a:lnTo>
                      <a:lnTo>
                        <a:pt x="4756" y="5558"/>
                      </a:lnTo>
                      <a:lnTo>
                        <a:pt x="4815" y="5516"/>
                      </a:lnTo>
                      <a:lnTo>
                        <a:pt x="4874" y="5475"/>
                      </a:lnTo>
                      <a:lnTo>
                        <a:pt x="4930" y="5430"/>
                      </a:lnTo>
                      <a:lnTo>
                        <a:pt x="4987" y="5385"/>
                      </a:lnTo>
                      <a:lnTo>
                        <a:pt x="5042" y="5338"/>
                      </a:lnTo>
                      <a:lnTo>
                        <a:pt x="5097" y="5291"/>
                      </a:lnTo>
                      <a:lnTo>
                        <a:pt x="5150" y="5242"/>
                      </a:lnTo>
                      <a:lnTo>
                        <a:pt x="5201" y="5191"/>
                      </a:lnTo>
                      <a:lnTo>
                        <a:pt x="5252" y="5138"/>
                      </a:lnTo>
                      <a:lnTo>
                        <a:pt x="5301" y="5085"/>
                      </a:lnTo>
                      <a:lnTo>
                        <a:pt x="5350" y="5030"/>
                      </a:lnTo>
                      <a:lnTo>
                        <a:pt x="5397" y="4975"/>
                      </a:lnTo>
                      <a:lnTo>
                        <a:pt x="5442" y="4916"/>
                      </a:lnTo>
                      <a:lnTo>
                        <a:pt x="5487" y="4860"/>
                      </a:lnTo>
                      <a:lnTo>
                        <a:pt x="5528" y="4799"/>
                      </a:lnTo>
                      <a:lnTo>
                        <a:pt x="5572" y="4738"/>
                      </a:lnTo>
                      <a:lnTo>
                        <a:pt x="5611" y="4677"/>
                      </a:lnTo>
                      <a:lnTo>
                        <a:pt x="5650" y="4614"/>
                      </a:lnTo>
                      <a:lnTo>
                        <a:pt x="5687" y="4550"/>
                      </a:lnTo>
                      <a:lnTo>
                        <a:pt x="5723" y="4485"/>
                      </a:lnTo>
                      <a:lnTo>
                        <a:pt x="5758" y="4418"/>
                      </a:lnTo>
                      <a:lnTo>
                        <a:pt x="5789" y="4350"/>
                      </a:lnTo>
                      <a:lnTo>
                        <a:pt x="5821" y="4281"/>
                      </a:lnTo>
                      <a:lnTo>
                        <a:pt x="5850" y="4212"/>
                      </a:lnTo>
                      <a:lnTo>
                        <a:pt x="5877" y="4142"/>
                      </a:lnTo>
                      <a:lnTo>
                        <a:pt x="5905" y="4069"/>
                      </a:lnTo>
                      <a:lnTo>
                        <a:pt x="5928" y="3997"/>
                      </a:lnTo>
                      <a:lnTo>
                        <a:pt x="5952" y="3924"/>
                      </a:lnTo>
                      <a:lnTo>
                        <a:pt x="5971" y="3850"/>
                      </a:lnTo>
                      <a:lnTo>
                        <a:pt x="5991" y="3773"/>
                      </a:lnTo>
                      <a:lnTo>
                        <a:pt x="6009" y="3699"/>
                      </a:lnTo>
                      <a:lnTo>
                        <a:pt x="6024" y="3624"/>
                      </a:lnTo>
                      <a:lnTo>
                        <a:pt x="6036" y="3548"/>
                      </a:lnTo>
                      <a:lnTo>
                        <a:pt x="6048" y="3473"/>
                      </a:lnTo>
                      <a:lnTo>
                        <a:pt x="6058" y="3399"/>
                      </a:lnTo>
                      <a:lnTo>
                        <a:pt x="6066" y="3324"/>
                      </a:lnTo>
                      <a:lnTo>
                        <a:pt x="6070" y="3248"/>
                      </a:lnTo>
                      <a:lnTo>
                        <a:pt x="6073" y="3173"/>
                      </a:lnTo>
                      <a:lnTo>
                        <a:pt x="6075" y="3098"/>
                      </a:lnTo>
                      <a:lnTo>
                        <a:pt x="6075" y="3026"/>
                      </a:lnTo>
                      <a:lnTo>
                        <a:pt x="6073" y="2951"/>
                      </a:lnTo>
                      <a:lnTo>
                        <a:pt x="6070" y="2877"/>
                      </a:lnTo>
                      <a:lnTo>
                        <a:pt x="6064" y="2804"/>
                      </a:lnTo>
                      <a:lnTo>
                        <a:pt x="6056" y="2732"/>
                      </a:lnTo>
                      <a:lnTo>
                        <a:pt x="6048" y="2659"/>
                      </a:lnTo>
                      <a:lnTo>
                        <a:pt x="6036" y="2587"/>
                      </a:lnTo>
                      <a:lnTo>
                        <a:pt x="6022" y="2514"/>
                      </a:lnTo>
                      <a:lnTo>
                        <a:pt x="6009" y="2443"/>
                      </a:lnTo>
                      <a:lnTo>
                        <a:pt x="5993" y="2373"/>
                      </a:lnTo>
                      <a:lnTo>
                        <a:pt x="5975" y="2302"/>
                      </a:lnTo>
                      <a:lnTo>
                        <a:pt x="5956" y="2232"/>
                      </a:lnTo>
                      <a:lnTo>
                        <a:pt x="5934" y="2163"/>
                      </a:lnTo>
                      <a:lnTo>
                        <a:pt x="5911" y="2094"/>
                      </a:lnTo>
                      <a:lnTo>
                        <a:pt x="5887" y="2026"/>
                      </a:lnTo>
                      <a:lnTo>
                        <a:pt x="5862" y="1959"/>
                      </a:lnTo>
                      <a:lnTo>
                        <a:pt x="5834" y="1892"/>
                      </a:lnTo>
                      <a:lnTo>
                        <a:pt x="5805" y="1826"/>
                      </a:lnTo>
                      <a:lnTo>
                        <a:pt x="5773" y="1761"/>
                      </a:lnTo>
                      <a:lnTo>
                        <a:pt x="5742" y="1696"/>
                      </a:lnTo>
                      <a:lnTo>
                        <a:pt x="5707" y="1632"/>
                      </a:lnTo>
                      <a:lnTo>
                        <a:pt x="5672" y="1569"/>
                      </a:lnTo>
                      <a:lnTo>
                        <a:pt x="5636" y="1508"/>
                      </a:lnTo>
                      <a:lnTo>
                        <a:pt x="5597" y="1447"/>
                      </a:lnTo>
                      <a:lnTo>
                        <a:pt x="5558" y="1386"/>
                      </a:lnTo>
                      <a:lnTo>
                        <a:pt x="5517" y="1328"/>
                      </a:lnTo>
                      <a:lnTo>
                        <a:pt x="5474" y="1269"/>
                      </a:lnTo>
                      <a:lnTo>
                        <a:pt x="5430" y="1212"/>
                      </a:lnTo>
                      <a:lnTo>
                        <a:pt x="5385" y="1155"/>
                      </a:lnTo>
                      <a:lnTo>
                        <a:pt x="5338" y="1100"/>
                      </a:lnTo>
                      <a:lnTo>
                        <a:pt x="5289" y="1047"/>
                      </a:lnTo>
                      <a:lnTo>
                        <a:pt x="5240" y="994"/>
                      </a:lnTo>
                      <a:lnTo>
                        <a:pt x="5189" y="941"/>
                      </a:lnTo>
                      <a:lnTo>
                        <a:pt x="5138" y="890"/>
                      </a:lnTo>
                      <a:lnTo>
                        <a:pt x="5085" y="841"/>
                      </a:lnTo>
                      <a:lnTo>
                        <a:pt x="5030" y="794"/>
                      </a:lnTo>
                      <a:lnTo>
                        <a:pt x="4974" y="747"/>
                      </a:lnTo>
                      <a:lnTo>
                        <a:pt x="4917" y="700"/>
                      </a:lnTo>
                      <a:lnTo>
                        <a:pt x="4858" y="657"/>
                      </a:lnTo>
                      <a:lnTo>
                        <a:pt x="4799" y="614"/>
                      </a:lnTo>
                      <a:lnTo>
                        <a:pt x="4738" y="573"/>
                      </a:lnTo>
                      <a:lnTo>
                        <a:pt x="4678" y="531"/>
                      </a:lnTo>
                      <a:lnTo>
                        <a:pt x="4613" y="492"/>
                      </a:lnTo>
                      <a:lnTo>
                        <a:pt x="4550" y="455"/>
                      </a:lnTo>
                      <a:lnTo>
                        <a:pt x="4484" y="420"/>
                      </a:lnTo>
                      <a:lnTo>
                        <a:pt x="4419" y="386"/>
                      </a:lnTo>
                      <a:lnTo>
                        <a:pt x="4350" y="353"/>
                      </a:lnTo>
                      <a:lnTo>
                        <a:pt x="4282" y="322"/>
                      </a:lnTo>
                      <a:lnTo>
                        <a:pt x="4213" y="292"/>
                      </a:lnTo>
                      <a:lnTo>
                        <a:pt x="4142" y="265"/>
                      </a:lnTo>
                      <a:lnTo>
                        <a:pt x="4070" y="239"/>
                      </a:lnTo>
                      <a:lnTo>
                        <a:pt x="3997" y="214"/>
                      </a:lnTo>
                      <a:lnTo>
                        <a:pt x="3923" y="190"/>
                      </a:lnTo>
                      <a:lnTo>
                        <a:pt x="3848" y="17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1308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14364" name="Freeform 9"/>
                <p:cNvSpPr>
                  <a:spLocks noEditPoints="1"/>
                </p:cNvSpPr>
                <p:nvPr>
                  <p:custDataLst>
                    <p:tags r:id="rId7"/>
                  </p:custDataLst>
                </p:nvPr>
              </p:nvSpPr>
              <p:spPr bwMode="auto">
                <a:xfrm rot="10800000" flipV="1">
                  <a:off x="3601542" y="629741"/>
                  <a:ext cx="289916" cy="289916"/>
                </a:xfrm>
                <a:custGeom>
                  <a:avLst/>
                  <a:gdLst>
                    <a:gd name="T0" fmla="*/ 2147483647 w 4320"/>
                    <a:gd name="T1" fmla="*/ 2147483647 h 4320"/>
                    <a:gd name="T2" fmla="*/ 2147483647 w 4320"/>
                    <a:gd name="T3" fmla="*/ 2147483647 h 4320"/>
                    <a:gd name="T4" fmla="*/ 2147483647 w 4320"/>
                    <a:gd name="T5" fmla="*/ 2147483647 h 4320"/>
                    <a:gd name="T6" fmla="*/ 2147483647 w 4320"/>
                    <a:gd name="T7" fmla="*/ 2147483647 h 4320"/>
                    <a:gd name="T8" fmla="*/ 2147483647 w 4320"/>
                    <a:gd name="T9" fmla="*/ 2147483647 h 4320"/>
                    <a:gd name="T10" fmla="*/ 2147483647 w 4320"/>
                    <a:gd name="T11" fmla="*/ 2147483647 h 4320"/>
                    <a:gd name="T12" fmla="*/ 2147483647 w 4320"/>
                    <a:gd name="T13" fmla="*/ 2147483647 h 4320"/>
                    <a:gd name="T14" fmla="*/ 2147483647 w 4320"/>
                    <a:gd name="T15" fmla="*/ 2147483647 h 4320"/>
                    <a:gd name="T16" fmla="*/ 2147483647 w 4320"/>
                    <a:gd name="T17" fmla="*/ 2147483647 h 4320"/>
                    <a:gd name="T18" fmla="*/ 2147483647 w 4320"/>
                    <a:gd name="T19" fmla="*/ 2147483647 h 4320"/>
                    <a:gd name="T20" fmla="*/ 2147483647 w 4320"/>
                    <a:gd name="T21" fmla="*/ 2147483647 h 4320"/>
                    <a:gd name="T22" fmla="*/ 2147483647 w 4320"/>
                    <a:gd name="T23" fmla="*/ 2147483647 h 4320"/>
                    <a:gd name="T24" fmla="*/ 2147483647 w 4320"/>
                    <a:gd name="T25" fmla="*/ 2147483647 h 4320"/>
                    <a:gd name="T26" fmla="*/ 2147483647 w 4320"/>
                    <a:gd name="T27" fmla="*/ 2147483647 h 4320"/>
                    <a:gd name="T28" fmla="*/ 2147483647 w 4320"/>
                    <a:gd name="T29" fmla="*/ 2147483647 h 4320"/>
                    <a:gd name="T30" fmla="*/ 2147483647 w 4320"/>
                    <a:gd name="T31" fmla="*/ 2147483647 h 4320"/>
                    <a:gd name="T32" fmla="*/ 2147483647 w 4320"/>
                    <a:gd name="T33" fmla="*/ 2147483647 h 4320"/>
                    <a:gd name="T34" fmla="*/ 2147483647 w 4320"/>
                    <a:gd name="T35" fmla="*/ 2147483647 h 4320"/>
                    <a:gd name="T36" fmla="*/ 2147483647 w 4320"/>
                    <a:gd name="T37" fmla="*/ 2147483647 h 4320"/>
                    <a:gd name="T38" fmla="*/ 2147483647 w 4320"/>
                    <a:gd name="T39" fmla="*/ 2147483647 h 4320"/>
                    <a:gd name="T40" fmla="*/ 2147483647 w 4320"/>
                    <a:gd name="T41" fmla="*/ 2147483647 h 4320"/>
                    <a:gd name="T42" fmla="*/ 2147483647 w 4320"/>
                    <a:gd name="T43" fmla="*/ 2147483647 h 4320"/>
                    <a:gd name="T44" fmla="*/ 2147483647 w 4320"/>
                    <a:gd name="T45" fmla="*/ 2147483647 h 4320"/>
                    <a:gd name="T46" fmla="*/ 2147483647 w 4320"/>
                    <a:gd name="T47" fmla="*/ 2147483647 h 4320"/>
                    <a:gd name="T48" fmla="*/ 2147483647 w 4320"/>
                    <a:gd name="T49" fmla="*/ 2147483647 h 4320"/>
                    <a:gd name="T50" fmla="*/ 2147483647 w 4320"/>
                    <a:gd name="T51" fmla="*/ 2147483647 h 4320"/>
                    <a:gd name="T52" fmla="*/ 2147483647 w 4320"/>
                    <a:gd name="T53" fmla="*/ 2147483647 h 4320"/>
                    <a:gd name="T54" fmla="*/ 2147483647 w 4320"/>
                    <a:gd name="T55" fmla="*/ 2147483647 h 4320"/>
                    <a:gd name="T56" fmla="*/ 2147483647 w 4320"/>
                    <a:gd name="T57" fmla="*/ 2147483647 h 4320"/>
                    <a:gd name="T58" fmla="*/ 2147483647 w 4320"/>
                    <a:gd name="T59" fmla="*/ 2147483647 h 4320"/>
                    <a:gd name="T60" fmla="*/ 2147483647 w 4320"/>
                    <a:gd name="T61" fmla="*/ 2147483647 h 4320"/>
                    <a:gd name="T62" fmla="*/ 2147483647 w 4320"/>
                    <a:gd name="T63" fmla="*/ 2147483647 h 4320"/>
                    <a:gd name="T64" fmla="*/ 2147483647 w 4320"/>
                    <a:gd name="T65" fmla="*/ 2147483647 h 4320"/>
                    <a:gd name="T66" fmla="*/ 2147483647 w 4320"/>
                    <a:gd name="T67" fmla="*/ 2147483647 h 4320"/>
                    <a:gd name="T68" fmla="*/ 2147483647 w 4320"/>
                    <a:gd name="T69" fmla="*/ 2147483647 h 4320"/>
                    <a:gd name="T70" fmla="*/ 2147483647 w 4320"/>
                    <a:gd name="T71" fmla="*/ 2147483647 h 4320"/>
                    <a:gd name="T72" fmla="*/ 2147483647 w 4320"/>
                    <a:gd name="T73" fmla="*/ 2147483647 h 4320"/>
                    <a:gd name="T74" fmla="*/ 2147483647 w 4320"/>
                    <a:gd name="T75" fmla="*/ 2147483647 h 4320"/>
                    <a:gd name="T76" fmla="*/ 2147483647 w 4320"/>
                    <a:gd name="T77" fmla="*/ 2147483647 h 4320"/>
                    <a:gd name="T78" fmla="*/ 2147483647 w 4320"/>
                    <a:gd name="T79" fmla="*/ 2147483647 h 4320"/>
                    <a:gd name="T80" fmla="*/ 2147483647 w 4320"/>
                    <a:gd name="T81" fmla="*/ 2147483647 h 4320"/>
                    <a:gd name="T82" fmla="*/ 2147483647 w 4320"/>
                    <a:gd name="T83" fmla="*/ 2147483647 h 4320"/>
                    <a:gd name="T84" fmla="*/ 2147483647 w 4320"/>
                    <a:gd name="T85" fmla="*/ 2147483647 h 4320"/>
                    <a:gd name="T86" fmla="*/ 2147483647 w 4320"/>
                    <a:gd name="T87" fmla="*/ 2147483647 h 4320"/>
                    <a:gd name="T88" fmla="*/ 2147483647 w 4320"/>
                    <a:gd name="T89" fmla="*/ 2147483647 h 4320"/>
                    <a:gd name="T90" fmla="*/ 2147483647 w 4320"/>
                    <a:gd name="T91" fmla="*/ 2147483647 h 4320"/>
                    <a:gd name="T92" fmla="*/ 2147483647 w 4320"/>
                    <a:gd name="T93" fmla="*/ 2147483647 h 4320"/>
                    <a:gd name="T94" fmla="*/ 2147483647 w 4320"/>
                    <a:gd name="T95" fmla="*/ 2147483647 h 4320"/>
                    <a:gd name="T96" fmla="*/ 2147483647 w 4320"/>
                    <a:gd name="T97" fmla="*/ 2147483647 h 4320"/>
                    <a:gd name="T98" fmla="*/ 2147483647 w 4320"/>
                    <a:gd name="T99" fmla="*/ 2147483647 h 4320"/>
                    <a:gd name="T100" fmla="*/ 2147483647 w 4320"/>
                    <a:gd name="T101" fmla="*/ 2147483647 h 4320"/>
                    <a:gd name="T102" fmla="*/ 2147483647 w 4320"/>
                    <a:gd name="T103" fmla="*/ 2147483647 h 4320"/>
                    <a:gd name="T104" fmla="*/ 2147483647 w 4320"/>
                    <a:gd name="T105" fmla="*/ 2147483647 h 4320"/>
                    <a:gd name="T106" fmla="*/ 2147483647 w 4320"/>
                    <a:gd name="T107" fmla="*/ 2147483647 h 4320"/>
                    <a:gd name="T108" fmla="*/ 2147483647 w 4320"/>
                    <a:gd name="T109" fmla="*/ 2147483647 h 4320"/>
                    <a:gd name="T110" fmla="*/ 2147483647 w 4320"/>
                    <a:gd name="T111" fmla="*/ 2147483647 h 4320"/>
                    <a:gd name="T112" fmla="*/ 2147483647 w 4320"/>
                    <a:gd name="T113" fmla="*/ 2147483647 h 4320"/>
                    <a:gd name="T114" fmla="*/ 2147483647 w 4320"/>
                    <a:gd name="T115" fmla="*/ 2147483647 h 432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20"/>
                    <a:gd name="T175" fmla="*/ 0 h 4320"/>
                    <a:gd name="T176" fmla="*/ 4320 w 4320"/>
                    <a:gd name="T177" fmla="*/ 4320 h 432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20" h="4320">
                      <a:moveTo>
                        <a:pt x="4245" y="2719"/>
                      </a:moveTo>
                      <a:lnTo>
                        <a:pt x="4245" y="2719"/>
                      </a:lnTo>
                      <a:lnTo>
                        <a:pt x="4231" y="2773"/>
                      </a:lnTo>
                      <a:lnTo>
                        <a:pt x="4215" y="2826"/>
                      </a:lnTo>
                      <a:lnTo>
                        <a:pt x="4197" y="2878"/>
                      </a:lnTo>
                      <a:lnTo>
                        <a:pt x="4178" y="2930"/>
                      </a:lnTo>
                      <a:lnTo>
                        <a:pt x="4158" y="2980"/>
                      </a:lnTo>
                      <a:lnTo>
                        <a:pt x="4138" y="3031"/>
                      </a:lnTo>
                      <a:lnTo>
                        <a:pt x="4115" y="3080"/>
                      </a:lnTo>
                      <a:lnTo>
                        <a:pt x="4091" y="3128"/>
                      </a:lnTo>
                      <a:lnTo>
                        <a:pt x="4067" y="3176"/>
                      </a:lnTo>
                      <a:lnTo>
                        <a:pt x="4040" y="3223"/>
                      </a:lnTo>
                      <a:lnTo>
                        <a:pt x="4014" y="3269"/>
                      </a:lnTo>
                      <a:lnTo>
                        <a:pt x="3986" y="3315"/>
                      </a:lnTo>
                      <a:lnTo>
                        <a:pt x="3958" y="3359"/>
                      </a:lnTo>
                      <a:lnTo>
                        <a:pt x="3927" y="3402"/>
                      </a:lnTo>
                      <a:lnTo>
                        <a:pt x="3897" y="3445"/>
                      </a:lnTo>
                      <a:lnTo>
                        <a:pt x="3865" y="3488"/>
                      </a:lnTo>
                      <a:lnTo>
                        <a:pt x="3831" y="3528"/>
                      </a:lnTo>
                      <a:lnTo>
                        <a:pt x="3798" y="3569"/>
                      </a:lnTo>
                      <a:lnTo>
                        <a:pt x="3763" y="3608"/>
                      </a:lnTo>
                      <a:lnTo>
                        <a:pt x="3727" y="3646"/>
                      </a:lnTo>
                      <a:lnTo>
                        <a:pt x="3691" y="3683"/>
                      </a:lnTo>
                      <a:lnTo>
                        <a:pt x="3654" y="3719"/>
                      </a:lnTo>
                      <a:lnTo>
                        <a:pt x="3617" y="3755"/>
                      </a:lnTo>
                      <a:lnTo>
                        <a:pt x="3577" y="3790"/>
                      </a:lnTo>
                      <a:lnTo>
                        <a:pt x="3538" y="3823"/>
                      </a:lnTo>
                      <a:lnTo>
                        <a:pt x="3497" y="3857"/>
                      </a:lnTo>
                      <a:lnTo>
                        <a:pt x="3456" y="3887"/>
                      </a:lnTo>
                      <a:lnTo>
                        <a:pt x="3414" y="3918"/>
                      </a:lnTo>
                      <a:lnTo>
                        <a:pt x="3372" y="3948"/>
                      </a:lnTo>
                      <a:lnTo>
                        <a:pt x="3328" y="3976"/>
                      </a:lnTo>
                      <a:lnTo>
                        <a:pt x="3284" y="4004"/>
                      </a:lnTo>
                      <a:lnTo>
                        <a:pt x="3240" y="4030"/>
                      </a:lnTo>
                      <a:lnTo>
                        <a:pt x="3195" y="4055"/>
                      </a:lnTo>
                      <a:lnTo>
                        <a:pt x="3149" y="4080"/>
                      </a:lnTo>
                      <a:lnTo>
                        <a:pt x="3103" y="4103"/>
                      </a:lnTo>
                      <a:lnTo>
                        <a:pt x="3056" y="4126"/>
                      </a:lnTo>
                      <a:lnTo>
                        <a:pt x="3008" y="4146"/>
                      </a:lnTo>
                      <a:lnTo>
                        <a:pt x="2960" y="4166"/>
                      </a:lnTo>
                      <a:lnTo>
                        <a:pt x="2912" y="4184"/>
                      </a:lnTo>
                      <a:lnTo>
                        <a:pt x="2863" y="4203"/>
                      </a:lnTo>
                      <a:lnTo>
                        <a:pt x="2814" y="4219"/>
                      </a:lnTo>
                      <a:lnTo>
                        <a:pt x="2765" y="4233"/>
                      </a:lnTo>
                      <a:lnTo>
                        <a:pt x="2714" y="4248"/>
                      </a:lnTo>
                      <a:lnTo>
                        <a:pt x="2663" y="4260"/>
                      </a:lnTo>
                      <a:lnTo>
                        <a:pt x="2613" y="4272"/>
                      </a:lnTo>
                      <a:lnTo>
                        <a:pt x="2561" y="4283"/>
                      </a:lnTo>
                      <a:lnTo>
                        <a:pt x="2509" y="4292"/>
                      </a:lnTo>
                      <a:lnTo>
                        <a:pt x="2457" y="4300"/>
                      </a:lnTo>
                      <a:lnTo>
                        <a:pt x="2405" y="4307"/>
                      </a:lnTo>
                      <a:lnTo>
                        <a:pt x="2353" y="4312"/>
                      </a:lnTo>
                      <a:lnTo>
                        <a:pt x="2300" y="4316"/>
                      </a:lnTo>
                      <a:lnTo>
                        <a:pt x="2247" y="4319"/>
                      </a:lnTo>
                      <a:lnTo>
                        <a:pt x="2193" y="4320"/>
                      </a:lnTo>
                      <a:lnTo>
                        <a:pt x="2140" y="4320"/>
                      </a:lnTo>
                      <a:lnTo>
                        <a:pt x="2087" y="4319"/>
                      </a:lnTo>
                      <a:lnTo>
                        <a:pt x="2033" y="4316"/>
                      </a:lnTo>
                      <a:lnTo>
                        <a:pt x="1979" y="4312"/>
                      </a:lnTo>
                      <a:lnTo>
                        <a:pt x="1926" y="4307"/>
                      </a:lnTo>
                      <a:lnTo>
                        <a:pt x="1871" y="4300"/>
                      </a:lnTo>
                      <a:lnTo>
                        <a:pt x="1818" y="4292"/>
                      </a:lnTo>
                      <a:lnTo>
                        <a:pt x="1763" y="4283"/>
                      </a:lnTo>
                      <a:lnTo>
                        <a:pt x="1710" y="4272"/>
                      </a:lnTo>
                      <a:lnTo>
                        <a:pt x="1655" y="4260"/>
                      </a:lnTo>
                      <a:lnTo>
                        <a:pt x="1602" y="4245"/>
                      </a:lnTo>
                      <a:lnTo>
                        <a:pt x="1547" y="4231"/>
                      </a:lnTo>
                      <a:lnTo>
                        <a:pt x="1495" y="4215"/>
                      </a:lnTo>
                      <a:lnTo>
                        <a:pt x="1442" y="4197"/>
                      </a:lnTo>
                      <a:lnTo>
                        <a:pt x="1392" y="4178"/>
                      </a:lnTo>
                      <a:lnTo>
                        <a:pt x="1341" y="4158"/>
                      </a:lnTo>
                      <a:lnTo>
                        <a:pt x="1290" y="4136"/>
                      </a:lnTo>
                      <a:lnTo>
                        <a:pt x="1241" y="4115"/>
                      </a:lnTo>
                      <a:lnTo>
                        <a:pt x="1193" y="4091"/>
                      </a:lnTo>
                      <a:lnTo>
                        <a:pt x="1145" y="4067"/>
                      </a:lnTo>
                      <a:lnTo>
                        <a:pt x="1097" y="4040"/>
                      </a:lnTo>
                      <a:lnTo>
                        <a:pt x="1052" y="4014"/>
                      </a:lnTo>
                      <a:lnTo>
                        <a:pt x="1007" y="3986"/>
                      </a:lnTo>
                      <a:lnTo>
                        <a:pt x="961" y="3958"/>
                      </a:lnTo>
                      <a:lnTo>
                        <a:pt x="919" y="3927"/>
                      </a:lnTo>
                      <a:lnTo>
                        <a:pt x="875" y="3897"/>
                      </a:lnTo>
                      <a:lnTo>
                        <a:pt x="834" y="3865"/>
                      </a:lnTo>
                      <a:lnTo>
                        <a:pt x="792" y="3831"/>
                      </a:lnTo>
                      <a:lnTo>
                        <a:pt x="752" y="3798"/>
                      </a:lnTo>
                      <a:lnTo>
                        <a:pt x="714" y="3763"/>
                      </a:lnTo>
                      <a:lnTo>
                        <a:pt x="675" y="3727"/>
                      </a:lnTo>
                      <a:lnTo>
                        <a:pt x="638" y="3691"/>
                      </a:lnTo>
                      <a:lnTo>
                        <a:pt x="601" y="3654"/>
                      </a:lnTo>
                      <a:lnTo>
                        <a:pt x="566" y="3616"/>
                      </a:lnTo>
                      <a:lnTo>
                        <a:pt x="531" y="3577"/>
                      </a:lnTo>
                      <a:lnTo>
                        <a:pt x="497" y="3538"/>
                      </a:lnTo>
                      <a:lnTo>
                        <a:pt x="465" y="3497"/>
                      </a:lnTo>
                      <a:lnTo>
                        <a:pt x="433" y="3456"/>
                      </a:lnTo>
                      <a:lnTo>
                        <a:pt x="402" y="3414"/>
                      </a:lnTo>
                      <a:lnTo>
                        <a:pt x="373" y="3372"/>
                      </a:lnTo>
                      <a:lnTo>
                        <a:pt x="345" y="3328"/>
                      </a:lnTo>
                      <a:lnTo>
                        <a:pt x="317" y="3284"/>
                      </a:lnTo>
                      <a:lnTo>
                        <a:pt x="290" y="3240"/>
                      </a:lnTo>
                      <a:lnTo>
                        <a:pt x="265" y="3195"/>
                      </a:lnTo>
                      <a:lnTo>
                        <a:pt x="241" y="3149"/>
                      </a:lnTo>
                      <a:lnTo>
                        <a:pt x="217" y="3103"/>
                      </a:lnTo>
                      <a:lnTo>
                        <a:pt x="196" y="3056"/>
                      </a:lnTo>
                      <a:lnTo>
                        <a:pt x="174" y="3008"/>
                      </a:lnTo>
                      <a:lnTo>
                        <a:pt x="154" y="2960"/>
                      </a:lnTo>
                      <a:lnTo>
                        <a:pt x="136" y="2912"/>
                      </a:lnTo>
                      <a:lnTo>
                        <a:pt x="119" y="2863"/>
                      </a:lnTo>
                      <a:lnTo>
                        <a:pt x="103" y="2814"/>
                      </a:lnTo>
                      <a:lnTo>
                        <a:pt x="87" y="2763"/>
                      </a:lnTo>
                      <a:lnTo>
                        <a:pt x="73" y="2714"/>
                      </a:lnTo>
                      <a:lnTo>
                        <a:pt x="60" y="2663"/>
                      </a:lnTo>
                      <a:lnTo>
                        <a:pt x="48" y="2611"/>
                      </a:lnTo>
                      <a:lnTo>
                        <a:pt x="39" y="2561"/>
                      </a:lnTo>
                      <a:lnTo>
                        <a:pt x="29" y="2509"/>
                      </a:lnTo>
                      <a:lnTo>
                        <a:pt x="21" y="2457"/>
                      </a:lnTo>
                      <a:lnTo>
                        <a:pt x="15" y="2405"/>
                      </a:lnTo>
                      <a:lnTo>
                        <a:pt x="9" y="2353"/>
                      </a:lnTo>
                      <a:lnTo>
                        <a:pt x="5" y="2300"/>
                      </a:lnTo>
                      <a:lnTo>
                        <a:pt x="3" y="2247"/>
                      </a:lnTo>
                      <a:lnTo>
                        <a:pt x="1" y="2193"/>
                      </a:lnTo>
                      <a:lnTo>
                        <a:pt x="0" y="2140"/>
                      </a:lnTo>
                      <a:lnTo>
                        <a:pt x="1" y="2087"/>
                      </a:lnTo>
                      <a:lnTo>
                        <a:pt x="4" y="2033"/>
                      </a:lnTo>
                      <a:lnTo>
                        <a:pt x="8" y="1979"/>
                      </a:lnTo>
                      <a:lnTo>
                        <a:pt x="13" y="1926"/>
                      </a:lnTo>
                      <a:lnTo>
                        <a:pt x="20" y="1871"/>
                      </a:lnTo>
                      <a:lnTo>
                        <a:pt x="28" y="1818"/>
                      </a:lnTo>
                      <a:lnTo>
                        <a:pt x="37" y="1763"/>
                      </a:lnTo>
                      <a:lnTo>
                        <a:pt x="49" y="1710"/>
                      </a:lnTo>
                      <a:lnTo>
                        <a:pt x="61" y="1655"/>
                      </a:lnTo>
                      <a:lnTo>
                        <a:pt x="75" y="1602"/>
                      </a:lnTo>
                      <a:lnTo>
                        <a:pt x="89" y="1547"/>
                      </a:lnTo>
                      <a:lnTo>
                        <a:pt x="107" y="1494"/>
                      </a:lnTo>
                      <a:lnTo>
                        <a:pt x="124" y="1442"/>
                      </a:lnTo>
                      <a:lnTo>
                        <a:pt x="142" y="1392"/>
                      </a:lnTo>
                      <a:lnTo>
                        <a:pt x="162" y="1340"/>
                      </a:lnTo>
                      <a:lnTo>
                        <a:pt x="184" y="1290"/>
                      </a:lnTo>
                      <a:lnTo>
                        <a:pt x="206" y="1241"/>
                      </a:lnTo>
                      <a:lnTo>
                        <a:pt x="229" y="1192"/>
                      </a:lnTo>
                      <a:lnTo>
                        <a:pt x="254" y="1145"/>
                      </a:lnTo>
                      <a:lnTo>
                        <a:pt x="280" y="1097"/>
                      </a:lnTo>
                      <a:lnTo>
                        <a:pt x="306" y="1052"/>
                      </a:lnTo>
                      <a:lnTo>
                        <a:pt x="334" y="1007"/>
                      </a:lnTo>
                      <a:lnTo>
                        <a:pt x="364" y="961"/>
                      </a:lnTo>
                      <a:lnTo>
                        <a:pt x="393" y="918"/>
                      </a:lnTo>
                      <a:lnTo>
                        <a:pt x="425" y="875"/>
                      </a:lnTo>
                      <a:lnTo>
                        <a:pt x="457" y="834"/>
                      </a:lnTo>
                      <a:lnTo>
                        <a:pt x="489" y="792"/>
                      </a:lnTo>
                      <a:lnTo>
                        <a:pt x="522" y="752"/>
                      </a:lnTo>
                      <a:lnTo>
                        <a:pt x="557" y="712"/>
                      </a:lnTo>
                      <a:lnTo>
                        <a:pt x="593" y="675"/>
                      </a:lnTo>
                      <a:lnTo>
                        <a:pt x="629" y="638"/>
                      </a:lnTo>
                      <a:lnTo>
                        <a:pt x="666" y="601"/>
                      </a:lnTo>
                      <a:lnTo>
                        <a:pt x="704" y="565"/>
                      </a:lnTo>
                      <a:lnTo>
                        <a:pt x="743" y="531"/>
                      </a:lnTo>
                      <a:lnTo>
                        <a:pt x="783" y="497"/>
                      </a:lnTo>
                      <a:lnTo>
                        <a:pt x="823" y="465"/>
                      </a:lnTo>
                      <a:lnTo>
                        <a:pt x="864" y="433"/>
                      </a:lnTo>
                      <a:lnTo>
                        <a:pt x="907" y="402"/>
                      </a:lnTo>
                      <a:lnTo>
                        <a:pt x="949" y="373"/>
                      </a:lnTo>
                      <a:lnTo>
                        <a:pt x="992" y="344"/>
                      </a:lnTo>
                      <a:lnTo>
                        <a:pt x="1036" y="317"/>
                      </a:lnTo>
                      <a:lnTo>
                        <a:pt x="1081" y="290"/>
                      </a:lnTo>
                      <a:lnTo>
                        <a:pt x="1125" y="265"/>
                      </a:lnTo>
                      <a:lnTo>
                        <a:pt x="1172" y="241"/>
                      </a:lnTo>
                      <a:lnTo>
                        <a:pt x="1218" y="217"/>
                      </a:lnTo>
                      <a:lnTo>
                        <a:pt x="1265" y="196"/>
                      </a:lnTo>
                      <a:lnTo>
                        <a:pt x="1313" y="174"/>
                      </a:lnTo>
                      <a:lnTo>
                        <a:pt x="1361" y="154"/>
                      </a:lnTo>
                      <a:lnTo>
                        <a:pt x="1409" y="136"/>
                      </a:lnTo>
                      <a:lnTo>
                        <a:pt x="1458" y="119"/>
                      </a:lnTo>
                      <a:lnTo>
                        <a:pt x="1507" y="103"/>
                      </a:lnTo>
                      <a:lnTo>
                        <a:pt x="1557" y="87"/>
                      </a:lnTo>
                      <a:lnTo>
                        <a:pt x="1607" y="73"/>
                      </a:lnTo>
                      <a:lnTo>
                        <a:pt x="1658" y="60"/>
                      </a:lnTo>
                      <a:lnTo>
                        <a:pt x="1709" y="48"/>
                      </a:lnTo>
                      <a:lnTo>
                        <a:pt x="1760" y="37"/>
                      </a:lnTo>
                      <a:lnTo>
                        <a:pt x="1811" y="29"/>
                      </a:lnTo>
                      <a:lnTo>
                        <a:pt x="1863" y="21"/>
                      </a:lnTo>
                      <a:lnTo>
                        <a:pt x="1916" y="15"/>
                      </a:lnTo>
                      <a:lnTo>
                        <a:pt x="1968" y="9"/>
                      </a:lnTo>
                      <a:lnTo>
                        <a:pt x="2022" y="5"/>
                      </a:lnTo>
                      <a:lnTo>
                        <a:pt x="2073" y="3"/>
                      </a:lnTo>
                      <a:lnTo>
                        <a:pt x="2127" y="1"/>
                      </a:lnTo>
                      <a:lnTo>
                        <a:pt x="2180" y="0"/>
                      </a:lnTo>
                      <a:lnTo>
                        <a:pt x="2235" y="1"/>
                      </a:lnTo>
                      <a:lnTo>
                        <a:pt x="2288" y="4"/>
                      </a:lnTo>
                      <a:lnTo>
                        <a:pt x="2341" y="8"/>
                      </a:lnTo>
                      <a:lnTo>
                        <a:pt x="2396" y="13"/>
                      </a:lnTo>
                      <a:lnTo>
                        <a:pt x="2449" y="20"/>
                      </a:lnTo>
                      <a:lnTo>
                        <a:pt x="2504" y="28"/>
                      </a:lnTo>
                      <a:lnTo>
                        <a:pt x="2557" y="37"/>
                      </a:lnTo>
                      <a:lnTo>
                        <a:pt x="2611" y="48"/>
                      </a:lnTo>
                      <a:lnTo>
                        <a:pt x="2665" y="61"/>
                      </a:lnTo>
                      <a:lnTo>
                        <a:pt x="2719" y="75"/>
                      </a:lnTo>
                      <a:lnTo>
                        <a:pt x="2773" y="89"/>
                      </a:lnTo>
                      <a:lnTo>
                        <a:pt x="2826" y="107"/>
                      </a:lnTo>
                      <a:lnTo>
                        <a:pt x="2878" y="124"/>
                      </a:lnTo>
                      <a:lnTo>
                        <a:pt x="2930" y="142"/>
                      </a:lnTo>
                      <a:lnTo>
                        <a:pt x="2980" y="162"/>
                      </a:lnTo>
                      <a:lnTo>
                        <a:pt x="3031" y="184"/>
                      </a:lnTo>
                      <a:lnTo>
                        <a:pt x="3080" y="206"/>
                      </a:lnTo>
                      <a:lnTo>
                        <a:pt x="3128" y="229"/>
                      </a:lnTo>
                      <a:lnTo>
                        <a:pt x="3176" y="254"/>
                      </a:lnTo>
                      <a:lnTo>
                        <a:pt x="3223" y="280"/>
                      </a:lnTo>
                      <a:lnTo>
                        <a:pt x="3269" y="306"/>
                      </a:lnTo>
                      <a:lnTo>
                        <a:pt x="3315" y="334"/>
                      </a:lnTo>
                      <a:lnTo>
                        <a:pt x="3359" y="364"/>
                      </a:lnTo>
                      <a:lnTo>
                        <a:pt x="3402" y="393"/>
                      </a:lnTo>
                      <a:lnTo>
                        <a:pt x="3445" y="425"/>
                      </a:lnTo>
                      <a:lnTo>
                        <a:pt x="3488" y="455"/>
                      </a:lnTo>
                      <a:lnTo>
                        <a:pt x="3528" y="489"/>
                      </a:lnTo>
                      <a:lnTo>
                        <a:pt x="3569" y="522"/>
                      </a:lnTo>
                      <a:lnTo>
                        <a:pt x="3608" y="557"/>
                      </a:lnTo>
                      <a:lnTo>
                        <a:pt x="3646" y="593"/>
                      </a:lnTo>
                      <a:lnTo>
                        <a:pt x="3683" y="629"/>
                      </a:lnTo>
                      <a:lnTo>
                        <a:pt x="3719" y="666"/>
                      </a:lnTo>
                      <a:lnTo>
                        <a:pt x="3755" y="704"/>
                      </a:lnTo>
                      <a:lnTo>
                        <a:pt x="3790" y="743"/>
                      </a:lnTo>
                      <a:lnTo>
                        <a:pt x="3823" y="783"/>
                      </a:lnTo>
                      <a:lnTo>
                        <a:pt x="3857" y="823"/>
                      </a:lnTo>
                      <a:lnTo>
                        <a:pt x="3887" y="864"/>
                      </a:lnTo>
                      <a:lnTo>
                        <a:pt x="3918" y="907"/>
                      </a:lnTo>
                      <a:lnTo>
                        <a:pt x="3948" y="949"/>
                      </a:lnTo>
                      <a:lnTo>
                        <a:pt x="3976" y="992"/>
                      </a:lnTo>
                      <a:lnTo>
                        <a:pt x="4004" y="1036"/>
                      </a:lnTo>
                      <a:lnTo>
                        <a:pt x="4031" y="1080"/>
                      </a:lnTo>
                      <a:lnTo>
                        <a:pt x="4056" y="1125"/>
                      </a:lnTo>
                      <a:lnTo>
                        <a:pt x="4080" y="1172"/>
                      </a:lnTo>
                      <a:lnTo>
                        <a:pt x="4103" y="1218"/>
                      </a:lnTo>
                      <a:lnTo>
                        <a:pt x="4126" y="1265"/>
                      </a:lnTo>
                      <a:lnTo>
                        <a:pt x="4147" y="1312"/>
                      </a:lnTo>
                      <a:lnTo>
                        <a:pt x="4166" y="1360"/>
                      </a:lnTo>
                      <a:lnTo>
                        <a:pt x="4184" y="1409"/>
                      </a:lnTo>
                      <a:lnTo>
                        <a:pt x="4203" y="1458"/>
                      </a:lnTo>
                      <a:lnTo>
                        <a:pt x="4219" y="1507"/>
                      </a:lnTo>
                      <a:lnTo>
                        <a:pt x="4233" y="1557"/>
                      </a:lnTo>
                      <a:lnTo>
                        <a:pt x="4248" y="1607"/>
                      </a:lnTo>
                      <a:lnTo>
                        <a:pt x="4261" y="1658"/>
                      </a:lnTo>
                      <a:lnTo>
                        <a:pt x="4272" y="1709"/>
                      </a:lnTo>
                      <a:lnTo>
                        <a:pt x="4283" y="1759"/>
                      </a:lnTo>
                      <a:lnTo>
                        <a:pt x="4292" y="1811"/>
                      </a:lnTo>
                      <a:lnTo>
                        <a:pt x="4300" y="1863"/>
                      </a:lnTo>
                      <a:lnTo>
                        <a:pt x="4307" y="1915"/>
                      </a:lnTo>
                      <a:lnTo>
                        <a:pt x="4312" y="1968"/>
                      </a:lnTo>
                      <a:lnTo>
                        <a:pt x="4316" y="2022"/>
                      </a:lnTo>
                      <a:lnTo>
                        <a:pt x="4319" y="2073"/>
                      </a:lnTo>
                      <a:lnTo>
                        <a:pt x="4320" y="2127"/>
                      </a:lnTo>
                      <a:lnTo>
                        <a:pt x="4320" y="2180"/>
                      </a:lnTo>
                      <a:lnTo>
                        <a:pt x="4319" y="2233"/>
                      </a:lnTo>
                      <a:lnTo>
                        <a:pt x="4316" y="2288"/>
                      </a:lnTo>
                      <a:lnTo>
                        <a:pt x="4312" y="2341"/>
                      </a:lnTo>
                      <a:lnTo>
                        <a:pt x="4307" y="2396"/>
                      </a:lnTo>
                      <a:lnTo>
                        <a:pt x="4300" y="2449"/>
                      </a:lnTo>
                      <a:lnTo>
                        <a:pt x="4292" y="2504"/>
                      </a:lnTo>
                      <a:lnTo>
                        <a:pt x="4283" y="2557"/>
                      </a:lnTo>
                      <a:lnTo>
                        <a:pt x="4272" y="2611"/>
                      </a:lnTo>
                      <a:lnTo>
                        <a:pt x="4260" y="2665"/>
                      </a:lnTo>
                      <a:lnTo>
                        <a:pt x="4245" y="2719"/>
                      </a:lnTo>
                      <a:close/>
                      <a:moveTo>
                        <a:pt x="2695" y="165"/>
                      </a:moveTo>
                      <a:lnTo>
                        <a:pt x="2695" y="165"/>
                      </a:lnTo>
                      <a:lnTo>
                        <a:pt x="2643" y="152"/>
                      </a:lnTo>
                      <a:lnTo>
                        <a:pt x="2591" y="141"/>
                      </a:lnTo>
                      <a:lnTo>
                        <a:pt x="2540" y="131"/>
                      </a:lnTo>
                      <a:lnTo>
                        <a:pt x="2488" y="121"/>
                      </a:lnTo>
                      <a:lnTo>
                        <a:pt x="2437" y="113"/>
                      </a:lnTo>
                      <a:lnTo>
                        <a:pt x="2385" y="107"/>
                      </a:lnTo>
                      <a:lnTo>
                        <a:pt x="2333" y="103"/>
                      </a:lnTo>
                      <a:lnTo>
                        <a:pt x="2283" y="99"/>
                      </a:lnTo>
                      <a:lnTo>
                        <a:pt x="2231" y="96"/>
                      </a:lnTo>
                      <a:lnTo>
                        <a:pt x="2180" y="95"/>
                      </a:lnTo>
                      <a:lnTo>
                        <a:pt x="2128" y="95"/>
                      </a:lnTo>
                      <a:lnTo>
                        <a:pt x="2077" y="96"/>
                      </a:lnTo>
                      <a:lnTo>
                        <a:pt x="2027" y="99"/>
                      </a:lnTo>
                      <a:lnTo>
                        <a:pt x="1976" y="103"/>
                      </a:lnTo>
                      <a:lnTo>
                        <a:pt x="1927" y="108"/>
                      </a:lnTo>
                      <a:lnTo>
                        <a:pt x="1876" y="115"/>
                      </a:lnTo>
                      <a:lnTo>
                        <a:pt x="1827" y="121"/>
                      </a:lnTo>
                      <a:lnTo>
                        <a:pt x="1778" y="131"/>
                      </a:lnTo>
                      <a:lnTo>
                        <a:pt x="1729" y="140"/>
                      </a:lnTo>
                      <a:lnTo>
                        <a:pt x="1679" y="152"/>
                      </a:lnTo>
                      <a:lnTo>
                        <a:pt x="1631" y="164"/>
                      </a:lnTo>
                      <a:lnTo>
                        <a:pt x="1583" y="177"/>
                      </a:lnTo>
                      <a:lnTo>
                        <a:pt x="1535" y="192"/>
                      </a:lnTo>
                      <a:lnTo>
                        <a:pt x="1489" y="208"/>
                      </a:lnTo>
                      <a:lnTo>
                        <a:pt x="1441" y="224"/>
                      </a:lnTo>
                      <a:lnTo>
                        <a:pt x="1396" y="242"/>
                      </a:lnTo>
                      <a:lnTo>
                        <a:pt x="1349" y="261"/>
                      </a:lnTo>
                      <a:lnTo>
                        <a:pt x="1304" y="281"/>
                      </a:lnTo>
                      <a:lnTo>
                        <a:pt x="1258" y="302"/>
                      </a:lnTo>
                      <a:lnTo>
                        <a:pt x="1215" y="325"/>
                      </a:lnTo>
                      <a:lnTo>
                        <a:pt x="1171" y="348"/>
                      </a:lnTo>
                      <a:lnTo>
                        <a:pt x="1128" y="372"/>
                      </a:lnTo>
                      <a:lnTo>
                        <a:pt x="1085" y="397"/>
                      </a:lnTo>
                      <a:lnTo>
                        <a:pt x="1043" y="423"/>
                      </a:lnTo>
                      <a:lnTo>
                        <a:pt x="1001" y="450"/>
                      </a:lnTo>
                      <a:lnTo>
                        <a:pt x="961" y="479"/>
                      </a:lnTo>
                      <a:lnTo>
                        <a:pt x="922" y="509"/>
                      </a:lnTo>
                      <a:lnTo>
                        <a:pt x="882" y="538"/>
                      </a:lnTo>
                      <a:lnTo>
                        <a:pt x="843" y="570"/>
                      </a:lnTo>
                      <a:lnTo>
                        <a:pt x="806" y="602"/>
                      </a:lnTo>
                      <a:lnTo>
                        <a:pt x="768" y="635"/>
                      </a:lnTo>
                      <a:lnTo>
                        <a:pt x="731" y="669"/>
                      </a:lnTo>
                      <a:lnTo>
                        <a:pt x="696" y="703"/>
                      </a:lnTo>
                      <a:lnTo>
                        <a:pt x="661" y="739"/>
                      </a:lnTo>
                      <a:lnTo>
                        <a:pt x="627" y="776"/>
                      </a:lnTo>
                      <a:lnTo>
                        <a:pt x="594" y="814"/>
                      </a:lnTo>
                      <a:lnTo>
                        <a:pt x="562" y="852"/>
                      </a:lnTo>
                      <a:lnTo>
                        <a:pt x="530" y="891"/>
                      </a:lnTo>
                      <a:lnTo>
                        <a:pt x="499" y="931"/>
                      </a:lnTo>
                      <a:lnTo>
                        <a:pt x="470" y="972"/>
                      </a:lnTo>
                      <a:lnTo>
                        <a:pt x="442" y="1013"/>
                      </a:lnTo>
                      <a:lnTo>
                        <a:pt x="414" y="1056"/>
                      </a:lnTo>
                      <a:lnTo>
                        <a:pt x="388" y="1100"/>
                      </a:lnTo>
                      <a:lnTo>
                        <a:pt x="362" y="1144"/>
                      </a:lnTo>
                      <a:lnTo>
                        <a:pt x="337" y="1189"/>
                      </a:lnTo>
                      <a:lnTo>
                        <a:pt x="314" y="1234"/>
                      </a:lnTo>
                      <a:lnTo>
                        <a:pt x="292" y="1281"/>
                      </a:lnTo>
                      <a:lnTo>
                        <a:pt x="270" y="1328"/>
                      </a:lnTo>
                      <a:lnTo>
                        <a:pt x="250" y="1376"/>
                      </a:lnTo>
                      <a:lnTo>
                        <a:pt x="230" y="1425"/>
                      </a:lnTo>
                      <a:lnTo>
                        <a:pt x="213" y="1474"/>
                      </a:lnTo>
                      <a:lnTo>
                        <a:pt x="196" y="1523"/>
                      </a:lnTo>
                      <a:lnTo>
                        <a:pt x="180" y="1574"/>
                      </a:lnTo>
                      <a:lnTo>
                        <a:pt x="165" y="1626"/>
                      </a:lnTo>
                      <a:lnTo>
                        <a:pt x="152" y="1678"/>
                      </a:lnTo>
                      <a:lnTo>
                        <a:pt x="141" y="1729"/>
                      </a:lnTo>
                      <a:lnTo>
                        <a:pt x="131" y="1780"/>
                      </a:lnTo>
                      <a:lnTo>
                        <a:pt x="121" y="1832"/>
                      </a:lnTo>
                      <a:lnTo>
                        <a:pt x="113" y="1884"/>
                      </a:lnTo>
                      <a:lnTo>
                        <a:pt x="107" y="1936"/>
                      </a:lnTo>
                      <a:lnTo>
                        <a:pt x="103" y="1987"/>
                      </a:lnTo>
                      <a:lnTo>
                        <a:pt x="99" y="2039"/>
                      </a:lnTo>
                      <a:lnTo>
                        <a:pt x="96" y="2089"/>
                      </a:lnTo>
                      <a:lnTo>
                        <a:pt x="95" y="2141"/>
                      </a:lnTo>
                      <a:lnTo>
                        <a:pt x="95" y="2192"/>
                      </a:lnTo>
                      <a:lnTo>
                        <a:pt x="96" y="2243"/>
                      </a:lnTo>
                      <a:lnTo>
                        <a:pt x="99" y="2293"/>
                      </a:lnTo>
                      <a:lnTo>
                        <a:pt x="103" y="2344"/>
                      </a:lnTo>
                      <a:lnTo>
                        <a:pt x="108" y="2394"/>
                      </a:lnTo>
                      <a:lnTo>
                        <a:pt x="115" y="2444"/>
                      </a:lnTo>
                      <a:lnTo>
                        <a:pt x="121" y="2494"/>
                      </a:lnTo>
                      <a:lnTo>
                        <a:pt x="131" y="2544"/>
                      </a:lnTo>
                      <a:lnTo>
                        <a:pt x="140" y="2593"/>
                      </a:lnTo>
                      <a:lnTo>
                        <a:pt x="152" y="2641"/>
                      </a:lnTo>
                      <a:lnTo>
                        <a:pt x="164" y="2690"/>
                      </a:lnTo>
                      <a:lnTo>
                        <a:pt x="177" y="2738"/>
                      </a:lnTo>
                      <a:lnTo>
                        <a:pt x="192" y="2785"/>
                      </a:lnTo>
                      <a:lnTo>
                        <a:pt x="208" y="2833"/>
                      </a:lnTo>
                      <a:lnTo>
                        <a:pt x="224" y="2879"/>
                      </a:lnTo>
                      <a:lnTo>
                        <a:pt x="242" y="2926"/>
                      </a:lnTo>
                      <a:lnTo>
                        <a:pt x="261" y="2971"/>
                      </a:lnTo>
                      <a:lnTo>
                        <a:pt x="281" y="3016"/>
                      </a:lnTo>
                      <a:lnTo>
                        <a:pt x="302" y="3062"/>
                      </a:lnTo>
                      <a:lnTo>
                        <a:pt x="325" y="3105"/>
                      </a:lnTo>
                      <a:lnTo>
                        <a:pt x="348" y="3149"/>
                      </a:lnTo>
                      <a:lnTo>
                        <a:pt x="372" y="3193"/>
                      </a:lnTo>
                      <a:lnTo>
                        <a:pt x="397" y="3236"/>
                      </a:lnTo>
                      <a:lnTo>
                        <a:pt x="423" y="3277"/>
                      </a:lnTo>
                      <a:lnTo>
                        <a:pt x="450" y="3319"/>
                      </a:lnTo>
                      <a:lnTo>
                        <a:pt x="479" y="3360"/>
                      </a:lnTo>
                      <a:lnTo>
                        <a:pt x="509" y="3400"/>
                      </a:lnTo>
                      <a:lnTo>
                        <a:pt x="538" y="3438"/>
                      </a:lnTo>
                      <a:lnTo>
                        <a:pt x="570" y="3477"/>
                      </a:lnTo>
                      <a:lnTo>
                        <a:pt x="602" y="3516"/>
                      </a:lnTo>
                      <a:lnTo>
                        <a:pt x="635" y="3553"/>
                      </a:lnTo>
                      <a:lnTo>
                        <a:pt x="669" y="3589"/>
                      </a:lnTo>
                      <a:lnTo>
                        <a:pt x="703" y="3625"/>
                      </a:lnTo>
                      <a:lnTo>
                        <a:pt x="739" y="3659"/>
                      </a:lnTo>
                      <a:lnTo>
                        <a:pt x="776" y="3694"/>
                      </a:lnTo>
                      <a:lnTo>
                        <a:pt x="814" y="3726"/>
                      </a:lnTo>
                      <a:lnTo>
                        <a:pt x="852" y="3759"/>
                      </a:lnTo>
                      <a:lnTo>
                        <a:pt x="891" y="3790"/>
                      </a:lnTo>
                      <a:lnTo>
                        <a:pt x="932" y="3821"/>
                      </a:lnTo>
                      <a:lnTo>
                        <a:pt x="972" y="3850"/>
                      </a:lnTo>
                      <a:lnTo>
                        <a:pt x="1015" y="3879"/>
                      </a:lnTo>
                      <a:lnTo>
                        <a:pt x="1057" y="3906"/>
                      </a:lnTo>
                      <a:lnTo>
                        <a:pt x="1100" y="3932"/>
                      </a:lnTo>
                      <a:lnTo>
                        <a:pt x="1144" y="3959"/>
                      </a:lnTo>
                      <a:lnTo>
                        <a:pt x="1189" y="3983"/>
                      </a:lnTo>
                      <a:lnTo>
                        <a:pt x="1234" y="4007"/>
                      </a:lnTo>
                      <a:lnTo>
                        <a:pt x="1281" y="4030"/>
                      </a:lnTo>
                      <a:lnTo>
                        <a:pt x="1328" y="4051"/>
                      </a:lnTo>
                      <a:lnTo>
                        <a:pt x="1376" y="4071"/>
                      </a:lnTo>
                      <a:lnTo>
                        <a:pt x="1425" y="4090"/>
                      </a:lnTo>
                      <a:lnTo>
                        <a:pt x="1474" y="4108"/>
                      </a:lnTo>
                      <a:lnTo>
                        <a:pt x="1523" y="4126"/>
                      </a:lnTo>
                      <a:lnTo>
                        <a:pt x="1574" y="4140"/>
                      </a:lnTo>
                      <a:lnTo>
                        <a:pt x="1626" y="4155"/>
                      </a:lnTo>
                      <a:lnTo>
                        <a:pt x="1678" y="4168"/>
                      </a:lnTo>
                      <a:lnTo>
                        <a:pt x="1730" y="4180"/>
                      </a:lnTo>
                      <a:lnTo>
                        <a:pt x="1780" y="4191"/>
                      </a:lnTo>
                      <a:lnTo>
                        <a:pt x="1832" y="4199"/>
                      </a:lnTo>
                      <a:lnTo>
                        <a:pt x="1884" y="4207"/>
                      </a:lnTo>
                      <a:lnTo>
                        <a:pt x="1936" y="4213"/>
                      </a:lnTo>
                      <a:lnTo>
                        <a:pt x="1987" y="4219"/>
                      </a:lnTo>
                      <a:lnTo>
                        <a:pt x="2039" y="4223"/>
                      </a:lnTo>
                      <a:lnTo>
                        <a:pt x="2091" y="4224"/>
                      </a:lnTo>
                      <a:lnTo>
                        <a:pt x="2141" y="4225"/>
                      </a:lnTo>
                      <a:lnTo>
                        <a:pt x="2192" y="4225"/>
                      </a:lnTo>
                      <a:lnTo>
                        <a:pt x="2243" y="4224"/>
                      </a:lnTo>
                      <a:lnTo>
                        <a:pt x="2293" y="4221"/>
                      </a:lnTo>
                      <a:lnTo>
                        <a:pt x="2344" y="4217"/>
                      </a:lnTo>
                      <a:lnTo>
                        <a:pt x="2394" y="4212"/>
                      </a:lnTo>
                      <a:lnTo>
                        <a:pt x="2445" y="4207"/>
                      </a:lnTo>
                      <a:lnTo>
                        <a:pt x="2494" y="4199"/>
                      </a:lnTo>
                      <a:lnTo>
                        <a:pt x="2544" y="4189"/>
                      </a:lnTo>
                      <a:lnTo>
                        <a:pt x="2593" y="4180"/>
                      </a:lnTo>
                      <a:lnTo>
                        <a:pt x="2641" y="4170"/>
                      </a:lnTo>
                      <a:lnTo>
                        <a:pt x="2690" y="4156"/>
                      </a:lnTo>
                      <a:lnTo>
                        <a:pt x="2738" y="4143"/>
                      </a:lnTo>
                      <a:lnTo>
                        <a:pt x="2786" y="4130"/>
                      </a:lnTo>
                      <a:lnTo>
                        <a:pt x="2833" y="4114"/>
                      </a:lnTo>
                      <a:lnTo>
                        <a:pt x="2879" y="4096"/>
                      </a:lnTo>
                      <a:lnTo>
                        <a:pt x="2926" y="4079"/>
                      </a:lnTo>
                      <a:lnTo>
                        <a:pt x="2971" y="4059"/>
                      </a:lnTo>
                      <a:lnTo>
                        <a:pt x="3016" y="4039"/>
                      </a:lnTo>
                      <a:lnTo>
                        <a:pt x="3062" y="4019"/>
                      </a:lnTo>
                      <a:lnTo>
                        <a:pt x="3105" y="3996"/>
                      </a:lnTo>
                      <a:lnTo>
                        <a:pt x="3149" y="3972"/>
                      </a:lnTo>
                      <a:lnTo>
                        <a:pt x="3193" y="3948"/>
                      </a:lnTo>
                      <a:lnTo>
                        <a:pt x="3236" y="3923"/>
                      </a:lnTo>
                      <a:lnTo>
                        <a:pt x="3277" y="3898"/>
                      </a:lnTo>
                      <a:lnTo>
                        <a:pt x="3319" y="3870"/>
                      </a:lnTo>
                      <a:lnTo>
                        <a:pt x="3360" y="3842"/>
                      </a:lnTo>
                      <a:lnTo>
                        <a:pt x="3400" y="3813"/>
                      </a:lnTo>
                      <a:lnTo>
                        <a:pt x="3440" y="3782"/>
                      </a:lnTo>
                      <a:lnTo>
                        <a:pt x="3478" y="3751"/>
                      </a:lnTo>
                      <a:lnTo>
                        <a:pt x="3516" y="3719"/>
                      </a:lnTo>
                      <a:lnTo>
                        <a:pt x="3553" y="3686"/>
                      </a:lnTo>
                      <a:lnTo>
                        <a:pt x="3589" y="3651"/>
                      </a:lnTo>
                      <a:lnTo>
                        <a:pt x="3625" y="3617"/>
                      </a:lnTo>
                      <a:lnTo>
                        <a:pt x="3659" y="3581"/>
                      </a:lnTo>
                      <a:lnTo>
                        <a:pt x="3694" y="3545"/>
                      </a:lnTo>
                      <a:lnTo>
                        <a:pt x="3727" y="3506"/>
                      </a:lnTo>
                      <a:lnTo>
                        <a:pt x="3759" y="3469"/>
                      </a:lnTo>
                      <a:lnTo>
                        <a:pt x="3790" y="3429"/>
                      </a:lnTo>
                      <a:lnTo>
                        <a:pt x="3821" y="3389"/>
                      </a:lnTo>
                      <a:lnTo>
                        <a:pt x="3850" y="3348"/>
                      </a:lnTo>
                      <a:lnTo>
                        <a:pt x="3879" y="3307"/>
                      </a:lnTo>
                      <a:lnTo>
                        <a:pt x="3907" y="3264"/>
                      </a:lnTo>
                      <a:lnTo>
                        <a:pt x="3934" y="3220"/>
                      </a:lnTo>
                      <a:lnTo>
                        <a:pt x="3959" y="3176"/>
                      </a:lnTo>
                      <a:lnTo>
                        <a:pt x="3983" y="3132"/>
                      </a:lnTo>
                      <a:lnTo>
                        <a:pt x="4007" y="3086"/>
                      </a:lnTo>
                      <a:lnTo>
                        <a:pt x="4030" y="3039"/>
                      </a:lnTo>
                      <a:lnTo>
                        <a:pt x="4051" y="2992"/>
                      </a:lnTo>
                      <a:lnTo>
                        <a:pt x="4071" y="2944"/>
                      </a:lnTo>
                      <a:lnTo>
                        <a:pt x="4090" y="2896"/>
                      </a:lnTo>
                      <a:lnTo>
                        <a:pt x="4108" y="2847"/>
                      </a:lnTo>
                      <a:lnTo>
                        <a:pt x="4126" y="2797"/>
                      </a:lnTo>
                      <a:lnTo>
                        <a:pt x="4140" y="2746"/>
                      </a:lnTo>
                      <a:lnTo>
                        <a:pt x="4155" y="2695"/>
                      </a:lnTo>
                      <a:lnTo>
                        <a:pt x="4168" y="2643"/>
                      </a:lnTo>
                      <a:lnTo>
                        <a:pt x="4180" y="2591"/>
                      </a:lnTo>
                      <a:lnTo>
                        <a:pt x="4191" y="2540"/>
                      </a:lnTo>
                      <a:lnTo>
                        <a:pt x="4200" y="2488"/>
                      </a:lnTo>
                      <a:lnTo>
                        <a:pt x="4207" y="2437"/>
                      </a:lnTo>
                      <a:lnTo>
                        <a:pt x="4213" y="2385"/>
                      </a:lnTo>
                      <a:lnTo>
                        <a:pt x="4219" y="2333"/>
                      </a:lnTo>
                      <a:lnTo>
                        <a:pt x="4223" y="2283"/>
                      </a:lnTo>
                      <a:lnTo>
                        <a:pt x="4225" y="2231"/>
                      </a:lnTo>
                      <a:lnTo>
                        <a:pt x="4225" y="2180"/>
                      </a:lnTo>
                      <a:lnTo>
                        <a:pt x="4225" y="2128"/>
                      </a:lnTo>
                      <a:lnTo>
                        <a:pt x="4224" y="2077"/>
                      </a:lnTo>
                      <a:lnTo>
                        <a:pt x="4221" y="2027"/>
                      </a:lnTo>
                      <a:lnTo>
                        <a:pt x="4217" y="1976"/>
                      </a:lnTo>
                      <a:lnTo>
                        <a:pt x="4213" y="1926"/>
                      </a:lnTo>
                      <a:lnTo>
                        <a:pt x="4207" y="1876"/>
                      </a:lnTo>
                      <a:lnTo>
                        <a:pt x="4199" y="1827"/>
                      </a:lnTo>
                      <a:lnTo>
                        <a:pt x="4191" y="1778"/>
                      </a:lnTo>
                      <a:lnTo>
                        <a:pt x="4180" y="1729"/>
                      </a:lnTo>
                      <a:lnTo>
                        <a:pt x="4170" y="1679"/>
                      </a:lnTo>
                      <a:lnTo>
                        <a:pt x="4158" y="1631"/>
                      </a:lnTo>
                      <a:lnTo>
                        <a:pt x="4144" y="1583"/>
                      </a:lnTo>
                      <a:lnTo>
                        <a:pt x="4130" y="1535"/>
                      </a:lnTo>
                      <a:lnTo>
                        <a:pt x="4114" y="1489"/>
                      </a:lnTo>
                      <a:lnTo>
                        <a:pt x="4096" y="1441"/>
                      </a:lnTo>
                      <a:lnTo>
                        <a:pt x="4079" y="1396"/>
                      </a:lnTo>
                      <a:lnTo>
                        <a:pt x="4060" y="1349"/>
                      </a:lnTo>
                      <a:lnTo>
                        <a:pt x="4040" y="1304"/>
                      </a:lnTo>
                      <a:lnTo>
                        <a:pt x="4019" y="1258"/>
                      </a:lnTo>
                      <a:lnTo>
                        <a:pt x="3996" y="1215"/>
                      </a:lnTo>
                      <a:lnTo>
                        <a:pt x="3974" y="1171"/>
                      </a:lnTo>
                      <a:lnTo>
                        <a:pt x="3948" y="1128"/>
                      </a:lnTo>
                      <a:lnTo>
                        <a:pt x="3923" y="1085"/>
                      </a:lnTo>
                      <a:lnTo>
                        <a:pt x="3898" y="1043"/>
                      </a:lnTo>
                      <a:lnTo>
                        <a:pt x="3870" y="1001"/>
                      </a:lnTo>
                      <a:lnTo>
                        <a:pt x="3842" y="961"/>
                      </a:lnTo>
                      <a:lnTo>
                        <a:pt x="3813" y="922"/>
                      </a:lnTo>
                      <a:lnTo>
                        <a:pt x="3782" y="882"/>
                      </a:lnTo>
                      <a:lnTo>
                        <a:pt x="3751" y="843"/>
                      </a:lnTo>
                      <a:lnTo>
                        <a:pt x="3719" y="804"/>
                      </a:lnTo>
                      <a:lnTo>
                        <a:pt x="3686" y="768"/>
                      </a:lnTo>
                      <a:lnTo>
                        <a:pt x="3651" y="731"/>
                      </a:lnTo>
                      <a:lnTo>
                        <a:pt x="3617" y="696"/>
                      </a:lnTo>
                      <a:lnTo>
                        <a:pt x="3581" y="661"/>
                      </a:lnTo>
                      <a:lnTo>
                        <a:pt x="3545" y="627"/>
                      </a:lnTo>
                      <a:lnTo>
                        <a:pt x="3508" y="594"/>
                      </a:lnTo>
                      <a:lnTo>
                        <a:pt x="3469" y="562"/>
                      </a:lnTo>
                      <a:lnTo>
                        <a:pt x="3429" y="530"/>
                      </a:lnTo>
                      <a:lnTo>
                        <a:pt x="3389" y="499"/>
                      </a:lnTo>
                      <a:lnTo>
                        <a:pt x="3348" y="470"/>
                      </a:lnTo>
                      <a:lnTo>
                        <a:pt x="3307" y="442"/>
                      </a:lnTo>
                      <a:lnTo>
                        <a:pt x="3264" y="414"/>
                      </a:lnTo>
                      <a:lnTo>
                        <a:pt x="3221" y="388"/>
                      </a:lnTo>
                      <a:lnTo>
                        <a:pt x="3176" y="362"/>
                      </a:lnTo>
                      <a:lnTo>
                        <a:pt x="3132" y="337"/>
                      </a:lnTo>
                      <a:lnTo>
                        <a:pt x="3086" y="314"/>
                      </a:lnTo>
                      <a:lnTo>
                        <a:pt x="3040" y="292"/>
                      </a:lnTo>
                      <a:lnTo>
                        <a:pt x="2992" y="270"/>
                      </a:lnTo>
                      <a:lnTo>
                        <a:pt x="2944" y="249"/>
                      </a:lnTo>
                      <a:lnTo>
                        <a:pt x="2896" y="230"/>
                      </a:lnTo>
                      <a:lnTo>
                        <a:pt x="2847" y="213"/>
                      </a:lnTo>
                      <a:lnTo>
                        <a:pt x="2797" y="196"/>
                      </a:lnTo>
                      <a:lnTo>
                        <a:pt x="2746" y="180"/>
                      </a:lnTo>
                      <a:lnTo>
                        <a:pt x="2695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816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3265789" y="286043"/>
                <a:ext cx="1205087" cy="977313"/>
              </a:xfrm>
              <a:custGeom>
                <a:avLst/>
                <a:gdLst>
                  <a:gd name="connsiteX0" fmla="*/ 0 w 2514600"/>
                  <a:gd name="connsiteY0" fmla="*/ 0 h 381000"/>
                  <a:gd name="connsiteX1" fmla="*/ 2514600 w 2514600"/>
                  <a:gd name="connsiteY1" fmla="*/ 0 h 381000"/>
                  <a:gd name="connsiteX2" fmla="*/ 2514600 w 2514600"/>
                  <a:gd name="connsiteY2" fmla="*/ 381000 h 381000"/>
                  <a:gd name="connsiteX3" fmla="*/ 0 w 2514600"/>
                  <a:gd name="connsiteY3" fmla="*/ 381000 h 381000"/>
                  <a:gd name="connsiteX4" fmla="*/ 0 w 2514600"/>
                  <a:gd name="connsiteY4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4600" h="381000">
                    <a:moveTo>
                      <a:pt x="0" y="0"/>
                    </a:moveTo>
                    <a:lnTo>
                      <a:pt x="2514600" y="0"/>
                    </a:lnTo>
                    <a:lnTo>
                      <a:pt x="2514600" y="381000"/>
                    </a:lnTo>
                    <a:lnTo>
                      <a:pt x="0" y="3810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pc="100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Rectangle 70"/>
              <p:cNvSpPr>
                <a:spLocks noChangeArrowheads="1"/>
              </p:cNvSpPr>
              <p:nvPr/>
            </p:nvSpPr>
            <p:spPr bwMode="auto">
              <a:xfrm>
                <a:off x="3096282" y="900504"/>
                <a:ext cx="1276599" cy="3813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45720" tIns="18288" rIns="27432" bIns="18288"/>
              <a:lstStyle/>
              <a:p>
                <a:pPr algn="ctr" fontAlgn="auto">
                  <a:lnSpc>
                    <a:spcPct val="85000"/>
                  </a:lnSpc>
                  <a:spcBef>
                    <a:spcPts val="20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rgbClr val="FFFFFF">
                      <a:alpha val="50000"/>
                    </a:srgbClr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</p:grpSp>
        <p:sp>
          <p:nvSpPr>
            <p:cNvPr id="2" name="文本框 1"/>
            <p:cNvSpPr txBox="1"/>
            <p:nvPr>
              <p:custDataLst>
                <p:tags r:id="rId8"/>
              </p:custDataLst>
            </p:nvPr>
          </p:nvSpPr>
          <p:spPr>
            <a:xfrm>
              <a:off x="4987" y="1845"/>
              <a:ext cx="6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1</a:t>
              </a:r>
              <a:endParaRPr lang="en-US" altLang="zh-CN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grpSp>
        <p:nvGrpSpPr>
          <p:cNvPr id="28" name="组合 27"/>
          <p:cNvGrpSpPr/>
          <p:nvPr>
            <p:custDataLst>
              <p:tags r:id="rId9"/>
            </p:custDataLst>
          </p:nvPr>
        </p:nvGrpSpPr>
        <p:grpSpPr>
          <a:xfrm>
            <a:off x="2108200" y="1515110"/>
            <a:ext cx="5000625" cy="928370"/>
            <a:chOff x="3465" y="3020"/>
            <a:chExt cx="7875" cy="1462"/>
          </a:xfrm>
        </p:grpSpPr>
        <p:sp>
          <p:nvSpPr>
            <p:cNvPr id="62" name="矩形 61"/>
            <p:cNvSpPr/>
            <p:nvPr>
              <p:custDataLst>
                <p:tags r:id="rId10"/>
              </p:custDataLst>
            </p:nvPr>
          </p:nvSpPr>
          <p:spPr>
            <a:xfrm>
              <a:off x="4478" y="3358"/>
              <a:ext cx="6862" cy="7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457200" algn="l">
                <a:defRPr/>
              </a:pPr>
              <a:r>
                <a:rPr lang="zh-CN" altLang="en-US" b="1">
                  <a:solidFill>
                    <a:srgbClr val="FFFFFF"/>
                  </a:solidFill>
                  <a:ea typeface="微软雅黑" panose="020B0503020204020204" pitchFamily="34" charset="-122"/>
                </a:rPr>
                <a:t>人员及物品进出流程</a:t>
              </a:r>
              <a:endParaRPr lang="zh-CN" altLang="en-US" b="1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4340" name="Group 91"/>
            <p:cNvGrpSpPr/>
            <p:nvPr/>
          </p:nvGrpSpPr>
          <p:grpSpPr bwMode="auto">
            <a:xfrm>
              <a:off x="3465" y="3020"/>
              <a:ext cx="1463" cy="1463"/>
              <a:chOff x="2971800" y="0"/>
              <a:chExt cx="1549400" cy="1549398"/>
            </a:xfrm>
          </p:grpSpPr>
          <p:grpSp>
            <p:nvGrpSpPr>
              <p:cNvPr id="14351" name="Group 90"/>
              <p:cNvGrpSpPr/>
              <p:nvPr/>
            </p:nvGrpSpPr>
            <p:grpSpPr bwMode="auto">
              <a:xfrm>
                <a:off x="2971800" y="0"/>
                <a:ext cx="1549400" cy="1549398"/>
                <a:chOff x="2971800" y="0"/>
                <a:chExt cx="1549400" cy="1549398"/>
              </a:xfrm>
            </p:grpSpPr>
            <p:sp>
              <p:nvSpPr>
                <p:cNvPr id="67" name="Freeform 5"/>
                <p:cNvSpPr>
                  <a:spLocks noEditPoints="1"/>
                </p:cNvSpPr>
                <p:nvPr>
                  <p:custDataLst>
                    <p:tags r:id="rId11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/>
                  <a:ahLst/>
                  <a:cxnLst>
                    <a:cxn ang="0">
                      <a:pos x="5947" y="2767"/>
                    </a:cxn>
                    <a:cxn ang="0">
                      <a:pos x="5609" y="2511"/>
                    </a:cxn>
                    <a:cxn ang="0">
                      <a:pos x="5840" y="2155"/>
                    </a:cxn>
                    <a:cxn ang="0">
                      <a:pos x="5652" y="1840"/>
                    </a:cxn>
                    <a:cxn ang="0">
                      <a:pos x="5487" y="1659"/>
                    </a:cxn>
                    <a:cxn ang="0">
                      <a:pos x="5431" y="1279"/>
                    </a:cxn>
                    <a:cxn ang="0">
                      <a:pos x="5005" y="1184"/>
                    </a:cxn>
                    <a:cxn ang="0">
                      <a:pos x="5022" y="829"/>
                    </a:cxn>
                    <a:cxn ang="0">
                      <a:pos x="4733" y="587"/>
                    </a:cxn>
                    <a:cxn ang="0">
                      <a:pos x="4385" y="664"/>
                    </a:cxn>
                    <a:cxn ang="0">
                      <a:pos x="4217" y="262"/>
                    </a:cxn>
                    <a:cxn ang="0">
                      <a:pos x="3835" y="274"/>
                    </a:cxn>
                    <a:cxn ang="0">
                      <a:pos x="3627" y="142"/>
                    </a:cxn>
                    <a:cxn ang="0">
                      <a:pos x="3286" y="12"/>
                    </a:cxn>
                    <a:cxn ang="0">
                      <a:pos x="2974" y="303"/>
                    </a:cxn>
                    <a:cxn ang="0">
                      <a:pos x="2664" y="12"/>
                    </a:cxn>
                    <a:cxn ang="0">
                      <a:pos x="2321" y="142"/>
                    </a:cxn>
                    <a:cxn ang="0">
                      <a:pos x="2113" y="274"/>
                    </a:cxn>
                    <a:cxn ang="0">
                      <a:pos x="1731" y="262"/>
                    </a:cxn>
                    <a:cxn ang="0">
                      <a:pos x="1564" y="666"/>
                    </a:cxn>
                    <a:cxn ang="0">
                      <a:pos x="1216" y="587"/>
                    </a:cxn>
                    <a:cxn ang="0">
                      <a:pos x="926" y="829"/>
                    </a:cxn>
                    <a:cxn ang="0">
                      <a:pos x="944" y="1185"/>
                    </a:cxn>
                    <a:cxn ang="0">
                      <a:pos x="517" y="1279"/>
                    </a:cxn>
                    <a:cxn ang="0">
                      <a:pos x="463" y="1659"/>
                    </a:cxn>
                    <a:cxn ang="0">
                      <a:pos x="298" y="1840"/>
                    </a:cxn>
                    <a:cxn ang="0">
                      <a:pos x="110" y="2155"/>
                    </a:cxn>
                    <a:cxn ang="0">
                      <a:pos x="343" y="2511"/>
                    </a:cxn>
                    <a:cxn ang="0">
                      <a:pos x="1" y="2767"/>
                    </a:cxn>
                    <a:cxn ang="0">
                      <a:pos x="71" y="3126"/>
                    </a:cxn>
                    <a:cxn ang="0">
                      <a:pos x="165" y="3354"/>
                    </a:cxn>
                    <a:cxn ang="0">
                      <a:pos x="85" y="3728"/>
                    </a:cxn>
                    <a:cxn ang="0">
                      <a:pos x="453" y="3965"/>
                    </a:cxn>
                    <a:cxn ang="0">
                      <a:pos x="316" y="4292"/>
                    </a:cxn>
                    <a:cxn ang="0">
                      <a:pos x="506" y="4620"/>
                    </a:cxn>
                    <a:cxn ang="0">
                      <a:pos x="857" y="4664"/>
                    </a:cxn>
                    <a:cxn ang="0">
                      <a:pos x="878" y="5101"/>
                    </a:cxn>
                    <a:cxn ang="0">
                      <a:pos x="1241" y="5222"/>
                    </a:cxn>
                    <a:cxn ang="0">
                      <a:pos x="1391" y="5415"/>
                    </a:cxn>
                    <a:cxn ang="0">
                      <a:pos x="1670" y="5655"/>
                    </a:cxn>
                    <a:cxn ang="0">
                      <a:pos x="2059" y="5490"/>
                    </a:cxn>
                    <a:cxn ang="0">
                      <a:pos x="2252" y="5866"/>
                    </a:cxn>
                    <a:cxn ang="0">
                      <a:pos x="2620" y="5861"/>
                    </a:cxn>
                    <a:cxn ang="0">
                      <a:pos x="2859" y="5810"/>
                    </a:cxn>
                    <a:cxn ang="0">
                      <a:pos x="3215" y="5950"/>
                    </a:cxn>
                    <a:cxn ang="0">
                      <a:pos x="3511" y="5634"/>
                    </a:cxn>
                    <a:cxn ang="0">
                      <a:pos x="3810" y="5822"/>
                    </a:cxn>
                    <a:cxn ang="0">
                      <a:pos x="4164" y="5693"/>
                    </a:cxn>
                    <a:cxn ang="0">
                      <a:pos x="4272" y="5357"/>
                    </a:cxn>
                    <a:cxn ang="0">
                      <a:pos x="4704" y="5410"/>
                    </a:cxn>
                    <a:cxn ang="0">
                      <a:pos x="4885" y="5072"/>
                    </a:cxn>
                    <a:cxn ang="0">
                      <a:pos x="5103" y="4958"/>
                    </a:cxn>
                    <a:cxn ang="0">
                      <a:pos x="5386" y="4727"/>
                    </a:cxn>
                    <a:cxn ang="0">
                      <a:pos x="5292" y="4313"/>
                    </a:cxn>
                    <a:cxn ang="0">
                      <a:pos x="5696" y="4189"/>
                    </a:cxn>
                    <a:cxn ang="0">
                      <a:pos x="5755" y="3827"/>
                    </a:cxn>
                    <a:cxn ang="0">
                      <a:pos x="5746" y="3581"/>
                    </a:cxn>
                    <a:cxn ang="0">
                      <a:pos x="5947" y="3256"/>
                    </a:cxn>
                    <a:cxn ang="0">
                      <a:pos x="2671" y="3154"/>
                    </a:cxn>
                    <a:cxn ang="0">
                      <a:pos x="3032" y="2630"/>
                    </a:cxn>
                    <a:cxn ang="0">
                      <a:pos x="3233" y="3222"/>
                    </a:cxn>
                  </a:cxnLst>
                  <a:rect l="0" t="0" r="r" b="b"/>
                  <a:pathLst>
                    <a:path w="5950" h="5950">
                      <a:moveTo>
                        <a:pt x="5840" y="3106"/>
                      </a:moveTo>
                      <a:lnTo>
                        <a:pt x="5840" y="3106"/>
                      </a:lnTo>
                      <a:lnTo>
                        <a:pt x="5808" y="3091"/>
                      </a:lnTo>
                      <a:lnTo>
                        <a:pt x="5780" y="3078"/>
                      </a:lnTo>
                      <a:lnTo>
                        <a:pt x="5727" y="3058"/>
                      </a:lnTo>
                      <a:lnTo>
                        <a:pt x="5685" y="3044"/>
                      </a:lnTo>
                      <a:lnTo>
                        <a:pt x="5650" y="3034"/>
                      </a:lnTo>
                      <a:lnTo>
                        <a:pt x="5650" y="3034"/>
                      </a:lnTo>
                      <a:lnTo>
                        <a:pt x="5650" y="2976"/>
                      </a:lnTo>
                      <a:lnTo>
                        <a:pt x="5650" y="2917"/>
                      </a:lnTo>
                      <a:lnTo>
                        <a:pt x="5650" y="2917"/>
                      </a:lnTo>
                      <a:lnTo>
                        <a:pt x="5685" y="2908"/>
                      </a:lnTo>
                      <a:lnTo>
                        <a:pt x="5727" y="2894"/>
                      </a:lnTo>
                      <a:lnTo>
                        <a:pt x="5780" y="2872"/>
                      </a:lnTo>
                      <a:lnTo>
                        <a:pt x="5808" y="2859"/>
                      </a:lnTo>
                      <a:lnTo>
                        <a:pt x="5840" y="2844"/>
                      </a:lnTo>
                      <a:lnTo>
                        <a:pt x="5840" y="2844"/>
                      </a:lnTo>
                      <a:lnTo>
                        <a:pt x="5879" y="2824"/>
                      </a:lnTo>
                      <a:lnTo>
                        <a:pt x="5907" y="2808"/>
                      </a:lnTo>
                      <a:lnTo>
                        <a:pt x="5927" y="2793"/>
                      </a:lnTo>
                      <a:lnTo>
                        <a:pt x="5935" y="2786"/>
                      </a:lnTo>
                      <a:lnTo>
                        <a:pt x="5940" y="2780"/>
                      </a:lnTo>
                      <a:lnTo>
                        <a:pt x="5945" y="2773"/>
                      </a:lnTo>
                      <a:lnTo>
                        <a:pt x="5947" y="2767"/>
                      </a:lnTo>
                      <a:lnTo>
                        <a:pt x="5950" y="2760"/>
                      </a:lnTo>
                      <a:lnTo>
                        <a:pt x="5950" y="2752"/>
                      </a:lnTo>
                      <a:lnTo>
                        <a:pt x="5950" y="2735"/>
                      </a:lnTo>
                      <a:lnTo>
                        <a:pt x="5948" y="2715"/>
                      </a:lnTo>
                      <a:lnTo>
                        <a:pt x="5948" y="2715"/>
                      </a:lnTo>
                      <a:lnTo>
                        <a:pt x="5947" y="2696"/>
                      </a:lnTo>
                      <a:lnTo>
                        <a:pt x="5943" y="2679"/>
                      </a:lnTo>
                      <a:lnTo>
                        <a:pt x="5942" y="2671"/>
                      </a:lnTo>
                      <a:lnTo>
                        <a:pt x="5938" y="2664"/>
                      </a:lnTo>
                      <a:lnTo>
                        <a:pt x="5935" y="2659"/>
                      </a:lnTo>
                      <a:lnTo>
                        <a:pt x="5929" y="2653"/>
                      </a:lnTo>
                      <a:lnTo>
                        <a:pt x="5922" y="2648"/>
                      </a:lnTo>
                      <a:lnTo>
                        <a:pt x="5914" y="2643"/>
                      </a:lnTo>
                      <a:lnTo>
                        <a:pt x="5892" y="2631"/>
                      </a:lnTo>
                      <a:lnTo>
                        <a:pt x="5861" y="2620"/>
                      </a:lnTo>
                      <a:lnTo>
                        <a:pt x="5818" y="2607"/>
                      </a:lnTo>
                      <a:lnTo>
                        <a:pt x="5818" y="2607"/>
                      </a:lnTo>
                      <a:lnTo>
                        <a:pt x="5785" y="2597"/>
                      </a:lnTo>
                      <a:lnTo>
                        <a:pt x="5755" y="2590"/>
                      </a:lnTo>
                      <a:lnTo>
                        <a:pt x="5699" y="2579"/>
                      </a:lnTo>
                      <a:lnTo>
                        <a:pt x="5655" y="2572"/>
                      </a:lnTo>
                      <a:lnTo>
                        <a:pt x="5619" y="2569"/>
                      </a:lnTo>
                      <a:lnTo>
                        <a:pt x="5619" y="2569"/>
                      </a:lnTo>
                      <a:lnTo>
                        <a:pt x="5609" y="2511"/>
                      </a:lnTo>
                      <a:lnTo>
                        <a:pt x="5599" y="2453"/>
                      </a:lnTo>
                      <a:lnTo>
                        <a:pt x="5599" y="2453"/>
                      </a:lnTo>
                      <a:lnTo>
                        <a:pt x="5630" y="2439"/>
                      </a:lnTo>
                      <a:lnTo>
                        <a:pt x="5671" y="2417"/>
                      </a:lnTo>
                      <a:lnTo>
                        <a:pt x="5719" y="2387"/>
                      </a:lnTo>
                      <a:lnTo>
                        <a:pt x="5746" y="2369"/>
                      </a:lnTo>
                      <a:lnTo>
                        <a:pt x="5774" y="2349"/>
                      </a:lnTo>
                      <a:lnTo>
                        <a:pt x="5774" y="2349"/>
                      </a:lnTo>
                      <a:lnTo>
                        <a:pt x="5808" y="2323"/>
                      </a:lnTo>
                      <a:lnTo>
                        <a:pt x="5833" y="2300"/>
                      </a:lnTo>
                      <a:lnTo>
                        <a:pt x="5851" y="2284"/>
                      </a:lnTo>
                      <a:lnTo>
                        <a:pt x="5858" y="2275"/>
                      </a:lnTo>
                      <a:lnTo>
                        <a:pt x="5861" y="2267"/>
                      </a:lnTo>
                      <a:lnTo>
                        <a:pt x="5864" y="2260"/>
                      </a:lnTo>
                      <a:lnTo>
                        <a:pt x="5866" y="2254"/>
                      </a:lnTo>
                      <a:lnTo>
                        <a:pt x="5866" y="2246"/>
                      </a:lnTo>
                      <a:lnTo>
                        <a:pt x="5866" y="2239"/>
                      </a:lnTo>
                      <a:lnTo>
                        <a:pt x="5863" y="2223"/>
                      </a:lnTo>
                      <a:lnTo>
                        <a:pt x="5858" y="2203"/>
                      </a:lnTo>
                      <a:lnTo>
                        <a:pt x="5858" y="2203"/>
                      </a:lnTo>
                      <a:lnTo>
                        <a:pt x="5853" y="2183"/>
                      </a:lnTo>
                      <a:lnTo>
                        <a:pt x="5848" y="2168"/>
                      </a:lnTo>
                      <a:lnTo>
                        <a:pt x="5843" y="2162"/>
                      </a:lnTo>
                      <a:lnTo>
                        <a:pt x="5840" y="2155"/>
                      </a:lnTo>
                      <a:lnTo>
                        <a:pt x="5835" y="2150"/>
                      </a:lnTo>
                      <a:lnTo>
                        <a:pt x="5828" y="2145"/>
                      </a:lnTo>
                      <a:lnTo>
                        <a:pt x="5821" y="2140"/>
                      </a:lnTo>
                      <a:lnTo>
                        <a:pt x="5812" y="2137"/>
                      </a:lnTo>
                      <a:lnTo>
                        <a:pt x="5788" y="2130"/>
                      </a:lnTo>
                      <a:lnTo>
                        <a:pt x="5755" y="2124"/>
                      </a:lnTo>
                      <a:lnTo>
                        <a:pt x="5711" y="2119"/>
                      </a:lnTo>
                      <a:lnTo>
                        <a:pt x="5711" y="2119"/>
                      </a:lnTo>
                      <a:lnTo>
                        <a:pt x="5676" y="2115"/>
                      </a:lnTo>
                      <a:lnTo>
                        <a:pt x="5645" y="2112"/>
                      </a:lnTo>
                      <a:lnTo>
                        <a:pt x="5589" y="2110"/>
                      </a:lnTo>
                      <a:lnTo>
                        <a:pt x="5543" y="2112"/>
                      </a:lnTo>
                      <a:lnTo>
                        <a:pt x="5508" y="2115"/>
                      </a:lnTo>
                      <a:lnTo>
                        <a:pt x="5508" y="2115"/>
                      </a:lnTo>
                      <a:lnTo>
                        <a:pt x="5488" y="2061"/>
                      </a:lnTo>
                      <a:lnTo>
                        <a:pt x="5467" y="2007"/>
                      </a:lnTo>
                      <a:lnTo>
                        <a:pt x="5467" y="2007"/>
                      </a:lnTo>
                      <a:lnTo>
                        <a:pt x="5497" y="1987"/>
                      </a:lnTo>
                      <a:lnTo>
                        <a:pt x="5533" y="1957"/>
                      </a:lnTo>
                      <a:lnTo>
                        <a:pt x="5574" y="1921"/>
                      </a:lnTo>
                      <a:lnTo>
                        <a:pt x="5597" y="1898"/>
                      </a:lnTo>
                      <a:lnTo>
                        <a:pt x="5622" y="1873"/>
                      </a:lnTo>
                      <a:lnTo>
                        <a:pt x="5622" y="1873"/>
                      </a:lnTo>
                      <a:lnTo>
                        <a:pt x="5652" y="1840"/>
                      </a:lnTo>
                      <a:lnTo>
                        <a:pt x="5673" y="1815"/>
                      </a:lnTo>
                      <a:lnTo>
                        <a:pt x="5688" y="1794"/>
                      </a:lnTo>
                      <a:lnTo>
                        <a:pt x="5691" y="1786"/>
                      </a:lnTo>
                      <a:lnTo>
                        <a:pt x="5694" y="1777"/>
                      </a:lnTo>
                      <a:lnTo>
                        <a:pt x="5696" y="1769"/>
                      </a:lnTo>
                      <a:lnTo>
                        <a:pt x="5696" y="1763"/>
                      </a:lnTo>
                      <a:lnTo>
                        <a:pt x="5696" y="1756"/>
                      </a:lnTo>
                      <a:lnTo>
                        <a:pt x="5694" y="1748"/>
                      </a:lnTo>
                      <a:lnTo>
                        <a:pt x="5688" y="1733"/>
                      </a:lnTo>
                      <a:lnTo>
                        <a:pt x="5680" y="1715"/>
                      </a:lnTo>
                      <a:lnTo>
                        <a:pt x="5680" y="1715"/>
                      </a:lnTo>
                      <a:lnTo>
                        <a:pt x="5671" y="1695"/>
                      </a:lnTo>
                      <a:lnTo>
                        <a:pt x="5663" y="1682"/>
                      </a:lnTo>
                      <a:lnTo>
                        <a:pt x="5658" y="1675"/>
                      </a:lnTo>
                      <a:lnTo>
                        <a:pt x="5653" y="1670"/>
                      </a:lnTo>
                      <a:lnTo>
                        <a:pt x="5648" y="1665"/>
                      </a:lnTo>
                      <a:lnTo>
                        <a:pt x="5642" y="1662"/>
                      </a:lnTo>
                      <a:lnTo>
                        <a:pt x="5633" y="1659"/>
                      </a:lnTo>
                      <a:lnTo>
                        <a:pt x="5624" y="1657"/>
                      </a:lnTo>
                      <a:lnTo>
                        <a:pt x="5599" y="1655"/>
                      </a:lnTo>
                      <a:lnTo>
                        <a:pt x="5566" y="1654"/>
                      </a:lnTo>
                      <a:lnTo>
                        <a:pt x="5521" y="1657"/>
                      </a:lnTo>
                      <a:lnTo>
                        <a:pt x="5521" y="1657"/>
                      </a:lnTo>
                      <a:lnTo>
                        <a:pt x="5487" y="1659"/>
                      </a:lnTo>
                      <a:lnTo>
                        <a:pt x="5454" y="1662"/>
                      </a:lnTo>
                      <a:lnTo>
                        <a:pt x="5398" y="1670"/>
                      </a:lnTo>
                      <a:lnTo>
                        <a:pt x="5353" y="1680"/>
                      </a:lnTo>
                      <a:lnTo>
                        <a:pt x="5319" y="1690"/>
                      </a:lnTo>
                      <a:lnTo>
                        <a:pt x="5319" y="1690"/>
                      </a:lnTo>
                      <a:lnTo>
                        <a:pt x="5290" y="1639"/>
                      </a:lnTo>
                      <a:lnTo>
                        <a:pt x="5261" y="1589"/>
                      </a:lnTo>
                      <a:lnTo>
                        <a:pt x="5261" y="1589"/>
                      </a:lnTo>
                      <a:lnTo>
                        <a:pt x="5286" y="1563"/>
                      </a:lnTo>
                      <a:lnTo>
                        <a:pt x="5317" y="1530"/>
                      </a:lnTo>
                      <a:lnTo>
                        <a:pt x="5352" y="1486"/>
                      </a:lnTo>
                      <a:lnTo>
                        <a:pt x="5371" y="1459"/>
                      </a:lnTo>
                      <a:lnTo>
                        <a:pt x="5391" y="1429"/>
                      </a:lnTo>
                      <a:lnTo>
                        <a:pt x="5391" y="1429"/>
                      </a:lnTo>
                      <a:lnTo>
                        <a:pt x="5414" y="1393"/>
                      </a:lnTo>
                      <a:lnTo>
                        <a:pt x="5431" y="1364"/>
                      </a:lnTo>
                      <a:lnTo>
                        <a:pt x="5441" y="1340"/>
                      </a:lnTo>
                      <a:lnTo>
                        <a:pt x="5444" y="1332"/>
                      </a:lnTo>
                      <a:lnTo>
                        <a:pt x="5445" y="1322"/>
                      </a:lnTo>
                      <a:lnTo>
                        <a:pt x="5445" y="1316"/>
                      </a:lnTo>
                      <a:lnTo>
                        <a:pt x="5444" y="1307"/>
                      </a:lnTo>
                      <a:lnTo>
                        <a:pt x="5442" y="1301"/>
                      </a:lnTo>
                      <a:lnTo>
                        <a:pt x="5441" y="1294"/>
                      </a:lnTo>
                      <a:lnTo>
                        <a:pt x="5431" y="1279"/>
                      </a:lnTo>
                      <a:lnTo>
                        <a:pt x="5419" y="1263"/>
                      </a:lnTo>
                      <a:lnTo>
                        <a:pt x="5419" y="1263"/>
                      </a:lnTo>
                      <a:lnTo>
                        <a:pt x="5408" y="1246"/>
                      </a:lnTo>
                      <a:lnTo>
                        <a:pt x="5398" y="1233"/>
                      </a:lnTo>
                      <a:lnTo>
                        <a:pt x="5393" y="1228"/>
                      </a:lnTo>
                      <a:lnTo>
                        <a:pt x="5386" y="1225"/>
                      </a:lnTo>
                      <a:lnTo>
                        <a:pt x="5380" y="1222"/>
                      </a:lnTo>
                      <a:lnTo>
                        <a:pt x="5373" y="1218"/>
                      </a:lnTo>
                      <a:lnTo>
                        <a:pt x="5363" y="1218"/>
                      </a:lnTo>
                      <a:lnTo>
                        <a:pt x="5355" y="1217"/>
                      </a:lnTo>
                      <a:lnTo>
                        <a:pt x="5330" y="1218"/>
                      </a:lnTo>
                      <a:lnTo>
                        <a:pt x="5297" y="1225"/>
                      </a:lnTo>
                      <a:lnTo>
                        <a:pt x="5253" y="1235"/>
                      </a:lnTo>
                      <a:lnTo>
                        <a:pt x="5253" y="1235"/>
                      </a:lnTo>
                      <a:lnTo>
                        <a:pt x="5220" y="1243"/>
                      </a:lnTo>
                      <a:lnTo>
                        <a:pt x="5188" y="1251"/>
                      </a:lnTo>
                      <a:lnTo>
                        <a:pt x="5134" y="1270"/>
                      </a:lnTo>
                      <a:lnTo>
                        <a:pt x="5091" y="1286"/>
                      </a:lnTo>
                      <a:lnTo>
                        <a:pt x="5060" y="1303"/>
                      </a:lnTo>
                      <a:lnTo>
                        <a:pt x="5060" y="1303"/>
                      </a:lnTo>
                      <a:lnTo>
                        <a:pt x="5022" y="1256"/>
                      </a:lnTo>
                      <a:lnTo>
                        <a:pt x="4985" y="1213"/>
                      </a:lnTo>
                      <a:lnTo>
                        <a:pt x="4985" y="1213"/>
                      </a:lnTo>
                      <a:lnTo>
                        <a:pt x="5005" y="1184"/>
                      </a:lnTo>
                      <a:lnTo>
                        <a:pt x="5030" y="1144"/>
                      </a:lnTo>
                      <a:lnTo>
                        <a:pt x="5056" y="1095"/>
                      </a:lnTo>
                      <a:lnTo>
                        <a:pt x="5071" y="1065"/>
                      </a:lnTo>
                      <a:lnTo>
                        <a:pt x="5084" y="1034"/>
                      </a:lnTo>
                      <a:lnTo>
                        <a:pt x="5084" y="1034"/>
                      </a:lnTo>
                      <a:lnTo>
                        <a:pt x="5103" y="993"/>
                      </a:lnTo>
                      <a:lnTo>
                        <a:pt x="5114" y="961"/>
                      </a:lnTo>
                      <a:lnTo>
                        <a:pt x="5119" y="938"/>
                      </a:lnTo>
                      <a:lnTo>
                        <a:pt x="5121" y="928"/>
                      </a:lnTo>
                      <a:lnTo>
                        <a:pt x="5121" y="918"/>
                      </a:lnTo>
                      <a:lnTo>
                        <a:pt x="5119" y="912"/>
                      </a:lnTo>
                      <a:lnTo>
                        <a:pt x="5117" y="905"/>
                      </a:lnTo>
                      <a:lnTo>
                        <a:pt x="5114" y="899"/>
                      </a:lnTo>
                      <a:lnTo>
                        <a:pt x="5111" y="892"/>
                      </a:lnTo>
                      <a:lnTo>
                        <a:pt x="5099" y="879"/>
                      </a:lnTo>
                      <a:lnTo>
                        <a:pt x="5084" y="866"/>
                      </a:lnTo>
                      <a:lnTo>
                        <a:pt x="5084" y="866"/>
                      </a:lnTo>
                      <a:lnTo>
                        <a:pt x="5071" y="851"/>
                      </a:lnTo>
                      <a:lnTo>
                        <a:pt x="5058" y="839"/>
                      </a:lnTo>
                      <a:lnTo>
                        <a:pt x="5051" y="836"/>
                      </a:lnTo>
                      <a:lnTo>
                        <a:pt x="5045" y="833"/>
                      </a:lnTo>
                      <a:lnTo>
                        <a:pt x="5038" y="831"/>
                      </a:lnTo>
                      <a:lnTo>
                        <a:pt x="5032" y="829"/>
                      </a:lnTo>
                      <a:lnTo>
                        <a:pt x="5022" y="829"/>
                      </a:lnTo>
                      <a:lnTo>
                        <a:pt x="5012" y="831"/>
                      </a:lnTo>
                      <a:lnTo>
                        <a:pt x="4989" y="838"/>
                      </a:lnTo>
                      <a:lnTo>
                        <a:pt x="4957" y="847"/>
                      </a:lnTo>
                      <a:lnTo>
                        <a:pt x="4916" y="866"/>
                      </a:lnTo>
                      <a:lnTo>
                        <a:pt x="4916" y="866"/>
                      </a:lnTo>
                      <a:lnTo>
                        <a:pt x="4885" y="879"/>
                      </a:lnTo>
                      <a:lnTo>
                        <a:pt x="4855" y="894"/>
                      </a:lnTo>
                      <a:lnTo>
                        <a:pt x="4806" y="920"/>
                      </a:lnTo>
                      <a:lnTo>
                        <a:pt x="4766" y="945"/>
                      </a:lnTo>
                      <a:lnTo>
                        <a:pt x="4737" y="965"/>
                      </a:lnTo>
                      <a:lnTo>
                        <a:pt x="4737" y="965"/>
                      </a:lnTo>
                      <a:lnTo>
                        <a:pt x="4694" y="928"/>
                      </a:lnTo>
                      <a:lnTo>
                        <a:pt x="4647" y="890"/>
                      </a:lnTo>
                      <a:lnTo>
                        <a:pt x="4647" y="890"/>
                      </a:lnTo>
                      <a:lnTo>
                        <a:pt x="4664" y="859"/>
                      </a:lnTo>
                      <a:lnTo>
                        <a:pt x="4680" y="816"/>
                      </a:lnTo>
                      <a:lnTo>
                        <a:pt x="4699" y="762"/>
                      </a:lnTo>
                      <a:lnTo>
                        <a:pt x="4707" y="730"/>
                      </a:lnTo>
                      <a:lnTo>
                        <a:pt x="4717" y="697"/>
                      </a:lnTo>
                      <a:lnTo>
                        <a:pt x="4717" y="697"/>
                      </a:lnTo>
                      <a:lnTo>
                        <a:pt x="4725" y="653"/>
                      </a:lnTo>
                      <a:lnTo>
                        <a:pt x="4732" y="620"/>
                      </a:lnTo>
                      <a:lnTo>
                        <a:pt x="4733" y="597"/>
                      </a:lnTo>
                      <a:lnTo>
                        <a:pt x="4733" y="587"/>
                      </a:lnTo>
                      <a:lnTo>
                        <a:pt x="4732" y="577"/>
                      </a:lnTo>
                      <a:lnTo>
                        <a:pt x="4728" y="570"/>
                      </a:lnTo>
                      <a:lnTo>
                        <a:pt x="4725" y="564"/>
                      </a:lnTo>
                      <a:lnTo>
                        <a:pt x="4722" y="557"/>
                      </a:lnTo>
                      <a:lnTo>
                        <a:pt x="4717" y="552"/>
                      </a:lnTo>
                      <a:lnTo>
                        <a:pt x="4704" y="542"/>
                      </a:lnTo>
                      <a:lnTo>
                        <a:pt x="4687" y="531"/>
                      </a:lnTo>
                      <a:lnTo>
                        <a:pt x="4687" y="531"/>
                      </a:lnTo>
                      <a:lnTo>
                        <a:pt x="4671" y="519"/>
                      </a:lnTo>
                      <a:lnTo>
                        <a:pt x="4656" y="511"/>
                      </a:lnTo>
                      <a:lnTo>
                        <a:pt x="4649" y="508"/>
                      </a:lnTo>
                      <a:lnTo>
                        <a:pt x="4643" y="506"/>
                      </a:lnTo>
                      <a:lnTo>
                        <a:pt x="4634" y="505"/>
                      </a:lnTo>
                      <a:lnTo>
                        <a:pt x="4628" y="505"/>
                      </a:lnTo>
                      <a:lnTo>
                        <a:pt x="4618" y="506"/>
                      </a:lnTo>
                      <a:lnTo>
                        <a:pt x="4610" y="509"/>
                      </a:lnTo>
                      <a:lnTo>
                        <a:pt x="4586" y="519"/>
                      </a:lnTo>
                      <a:lnTo>
                        <a:pt x="4557" y="536"/>
                      </a:lnTo>
                      <a:lnTo>
                        <a:pt x="4521" y="559"/>
                      </a:lnTo>
                      <a:lnTo>
                        <a:pt x="4521" y="559"/>
                      </a:lnTo>
                      <a:lnTo>
                        <a:pt x="4491" y="579"/>
                      </a:lnTo>
                      <a:lnTo>
                        <a:pt x="4464" y="598"/>
                      </a:lnTo>
                      <a:lnTo>
                        <a:pt x="4420" y="633"/>
                      </a:lnTo>
                      <a:lnTo>
                        <a:pt x="4385" y="664"/>
                      </a:lnTo>
                      <a:lnTo>
                        <a:pt x="4361" y="691"/>
                      </a:lnTo>
                      <a:lnTo>
                        <a:pt x="4361" y="691"/>
                      </a:lnTo>
                      <a:lnTo>
                        <a:pt x="4311" y="661"/>
                      </a:lnTo>
                      <a:lnTo>
                        <a:pt x="4260" y="633"/>
                      </a:lnTo>
                      <a:lnTo>
                        <a:pt x="4260" y="633"/>
                      </a:lnTo>
                      <a:lnTo>
                        <a:pt x="4270" y="598"/>
                      </a:lnTo>
                      <a:lnTo>
                        <a:pt x="4280" y="552"/>
                      </a:lnTo>
                      <a:lnTo>
                        <a:pt x="4288" y="496"/>
                      </a:lnTo>
                      <a:lnTo>
                        <a:pt x="4291" y="463"/>
                      </a:lnTo>
                      <a:lnTo>
                        <a:pt x="4293" y="429"/>
                      </a:lnTo>
                      <a:lnTo>
                        <a:pt x="4293" y="429"/>
                      </a:lnTo>
                      <a:lnTo>
                        <a:pt x="4296" y="384"/>
                      </a:lnTo>
                      <a:lnTo>
                        <a:pt x="4295" y="351"/>
                      </a:lnTo>
                      <a:lnTo>
                        <a:pt x="4293" y="326"/>
                      </a:lnTo>
                      <a:lnTo>
                        <a:pt x="4291" y="317"/>
                      </a:lnTo>
                      <a:lnTo>
                        <a:pt x="4288" y="308"/>
                      </a:lnTo>
                      <a:lnTo>
                        <a:pt x="4285" y="302"/>
                      </a:lnTo>
                      <a:lnTo>
                        <a:pt x="4280" y="297"/>
                      </a:lnTo>
                      <a:lnTo>
                        <a:pt x="4275" y="292"/>
                      </a:lnTo>
                      <a:lnTo>
                        <a:pt x="4268" y="287"/>
                      </a:lnTo>
                      <a:lnTo>
                        <a:pt x="4255" y="279"/>
                      </a:lnTo>
                      <a:lnTo>
                        <a:pt x="4235" y="270"/>
                      </a:lnTo>
                      <a:lnTo>
                        <a:pt x="4235" y="270"/>
                      </a:lnTo>
                      <a:lnTo>
                        <a:pt x="4217" y="262"/>
                      </a:lnTo>
                      <a:lnTo>
                        <a:pt x="4202" y="256"/>
                      </a:lnTo>
                      <a:lnTo>
                        <a:pt x="4194" y="254"/>
                      </a:lnTo>
                      <a:lnTo>
                        <a:pt x="4187" y="254"/>
                      </a:lnTo>
                      <a:lnTo>
                        <a:pt x="4181" y="254"/>
                      </a:lnTo>
                      <a:lnTo>
                        <a:pt x="4173" y="256"/>
                      </a:lnTo>
                      <a:lnTo>
                        <a:pt x="4164" y="259"/>
                      </a:lnTo>
                      <a:lnTo>
                        <a:pt x="4156" y="262"/>
                      </a:lnTo>
                      <a:lnTo>
                        <a:pt x="4136" y="277"/>
                      </a:lnTo>
                      <a:lnTo>
                        <a:pt x="4110" y="298"/>
                      </a:lnTo>
                      <a:lnTo>
                        <a:pt x="4077" y="328"/>
                      </a:lnTo>
                      <a:lnTo>
                        <a:pt x="4077" y="328"/>
                      </a:lnTo>
                      <a:lnTo>
                        <a:pt x="4052" y="353"/>
                      </a:lnTo>
                      <a:lnTo>
                        <a:pt x="4029" y="376"/>
                      </a:lnTo>
                      <a:lnTo>
                        <a:pt x="3991" y="419"/>
                      </a:lnTo>
                      <a:lnTo>
                        <a:pt x="3963" y="455"/>
                      </a:lnTo>
                      <a:lnTo>
                        <a:pt x="3942" y="485"/>
                      </a:lnTo>
                      <a:lnTo>
                        <a:pt x="3942" y="485"/>
                      </a:lnTo>
                      <a:lnTo>
                        <a:pt x="3889" y="465"/>
                      </a:lnTo>
                      <a:lnTo>
                        <a:pt x="3835" y="445"/>
                      </a:lnTo>
                      <a:lnTo>
                        <a:pt x="3835" y="445"/>
                      </a:lnTo>
                      <a:lnTo>
                        <a:pt x="3838" y="411"/>
                      </a:lnTo>
                      <a:lnTo>
                        <a:pt x="3840" y="364"/>
                      </a:lnTo>
                      <a:lnTo>
                        <a:pt x="3838" y="307"/>
                      </a:lnTo>
                      <a:lnTo>
                        <a:pt x="3835" y="274"/>
                      </a:lnTo>
                      <a:lnTo>
                        <a:pt x="3831" y="239"/>
                      </a:lnTo>
                      <a:lnTo>
                        <a:pt x="3831" y="239"/>
                      </a:lnTo>
                      <a:lnTo>
                        <a:pt x="3826" y="195"/>
                      </a:lnTo>
                      <a:lnTo>
                        <a:pt x="3820" y="162"/>
                      </a:lnTo>
                      <a:lnTo>
                        <a:pt x="3813" y="138"/>
                      </a:lnTo>
                      <a:lnTo>
                        <a:pt x="3810" y="129"/>
                      </a:lnTo>
                      <a:lnTo>
                        <a:pt x="3805" y="122"/>
                      </a:lnTo>
                      <a:lnTo>
                        <a:pt x="3800" y="115"/>
                      </a:lnTo>
                      <a:lnTo>
                        <a:pt x="3795" y="110"/>
                      </a:lnTo>
                      <a:lnTo>
                        <a:pt x="3788" y="107"/>
                      </a:lnTo>
                      <a:lnTo>
                        <a:pt x="3782" y="104"/>
                      </a:lnTo>
                      <a:lnTo>
                        <a:pt x="3767" y="97"/>
                      </a:lnTo>
                      <a:lnTo>
                        <a:pt x="3747" y="92"/>
                      </a:lnTo>
                      <a:lnTo>
                        <a:pt x="3747" y="92"/>
                      </a:lnTo>
                      <a:lnTo>
                        <a:pt x="3727" y="87"/>
                      </a:lnTo>
                      <a:lnTo>
                        <a:pt x="3711" y="84"/>
                      </a:lnTo>
                      <a:lnTo>
                        <a:pt x="3704" y="84"/>
                      </a:lnTo>
                      <a:lnTo>
                        <a:pt x="3696" y="84"/>
                      </a:lnTo>
                      <a:lnTo>
                        <a:pt x="3690" y="86"/>
                      </a:lnTo>
                      <a:lnTo>
                        <a:pt x="3683" y="89"/>
                      </a:lnTo>
                      <a:lnTo>
                        <a:pt x="3675" y="92"/>
                      </a:lnTo>
                      <a:lnTo>
                        <a:pt x="3666" y="99"/>
                      </a:lnTo>
                      <a:lnTo>
                        <a:pt x="3650" y="117"/>
                      </a:lnTo>
                      <a:lnTo>
                        <a:pt x="3627" y="142"/>
                      </a:lnTo>
                      <a:lnTo>
                        <a:pt x="3601" y="176"/>
                      </a:lnTo>
                      <a:lnTo>
                        <a:pt x="3601" y="176"/>
                      </a:lnTo>
                      <a:lnTo>
                        <a:pt x="3581" y="206"/>
                      </a:lnTo>
                      <a:lnTo>
                        <a:pt x="3561" y="232"/>
                      </a:lnTo>
                      <a:lnTo>
                        <a:pt x="3531" y="282"/>
                      </a:lnTo>
                      <a:lnTo>
                        <a:pt x="3510" y="323"/>
                      </a:lnTo>
                      <a:lnTo>
                        <a:pt x="3495" y="354"/>
                      </a:lnTo>
                      <a:lnTo>
                        <a:pt x="3495" y="354"/>
                      </a:lnTo>
                      <a:lnTo>
                        <a:pt x="3439" y="345"/>
                      </a:lnTo>
                      <a:lnTo>
                        <a:pt x="3381" y="335"/>
                      </a:lnTo>
                      <a:lnTo>
                        <a:pt x="3381" y="335"/>
                      </a:lnTo>
                      <a:lnTo>
                        <a:pt x="3380" y="300"/>
                      </a:lnTo>
                      <a:lnTo>
                        <a:pt x="3373" y="254"/>
                      </a:lnTo>
                      <a:lnTo>
                        <a:pt x="3361" y="198"/>
                      </a:lnTo>
                      <a:lnTo>
                        <a:pt x="3353" y="165"/>
                      </a:lnTo>
                      <a:lnTo>
                        <a:pt x="3343" y="132"/>
                      </a:lnTo>
                      <a:lnTo>
                        <a:pt x="3343" y="132"/>
                      </a:lnTo>
                      <a:lnTo>
                        <a:pt x="3330" y="89"/>
                      </a:lnTo>
                      <a:lnTo>
                        <a:pt x="3319" y="58"/>
                      </a:lnTo>
                      <a:lnTo>
                        <a:pt x="3307" y="36"/>
                      </a:lnTo>
                      <a:lnTo>
                        <a:pt x="3302" y="28"/>
                      </a:lnTo>
                      <a:lnTo>
                        <a:pt x="3297" y="21"/>
                      </a:lnTo>
                      <a:lnTo>
                        <a:pt x="3291" y="15"/>
                      </a:lnTo>
                      <a:lnTo>
                        <a:pt x="3286" y="12"/>
                      </a:lnTo>
                      <a:lnTo>
                        <a:pt x="3279" y="8"/>
                      </a:lnTo>
                      <a:lnTo>
                        <a:pt x="3271" y="7"/>
                      </a:lnTo>
                      <a:lnTo>
                        <a:pt x="3254" y="3"/>
                      </a:lnTo>
                      <a:lnTo>
                        <a:pt x="3235" y="2"/>
                      </a:lnTo>
                      <a:lnTo>
                        <a:pt x="3235" y="2"/>
                      </a:lnTo>
                      <a:lnTo>
                        <a:pt x="3215" y="0"/>
                      </a:lnTo>
                      <a:lnTo>
                        <a:pt x="3198" y="0"/>
                      </a:lnTo>
                      <a:lnTo>
                        <a:pt x="3190" y="2"/>
                      </a:lnTo>
                      <a:lnTo>
                        <a:pt x="3183" y="3"/>
                      </a:lnTo>
                      <a:lnTo>
                        <a:pt x="3177" y="5"/>
                      </a:lnTo>
                      <a:lnTo>
                        <a:pt x="3170" y="10"/>
                      </a:lnTo>
                      <a:lnTo>
                        <a:pt x="3164" y="15"/>
                      </a:lnTo>
                      <a:lnTo>
                        <a:pt x="3157" y="23"/>
                      </a:lnTo>
                      <a:lnTo>
                        <a:pt x="3142" y="43"/>
                      </a:lnTo>
                      <a:lnTo>
                        <a:pt x="3126" y="71"/>
                      </a:lnTo>
                      <a:lnTo>
                        <a:pt x="3106" y="110"/>
                      </a:lnTo>
                      <a:lnTo>
                        <a:pt x="3106" y="110"/>
                      </a:lnTo>
                      <a:lnTo>
                        <a:pt x="3089" y="142"/>
                      </a:lnTo>
                      <a:lnTo>
                        <a:pt x="3076" y="171"/>
                      </a:lnTo>
                      <a:lnTo>
                        <a:pt x="3055" y="226"/>
                      </a:lnTo>
                      <a:lnTo>
                        <a:pt x="3042" y="270"/>
                      </a:lnTo>
                      <a:lnTo>
                        <a:pt x="3032" y="305"/>
                      </a:lnTo>
                      <a:lnTo>
                        <a:pt x="3032" y="305"/>
                      </a:lnTo>
                      <a:lnTo>
                        <a:pt x="2974" y="303"/>
                      </a:lnTo>
                      <a:lnTo>
                        <a:pt x="2916" y="305"/>
                      </a:lnTo>
                      <a:lnTo>
                        <a:pt x="2916" y="305"/>
                      </a:lnTo>
                      <a:lnTo>
                        <a:pt x="2908" y="270"/>
                      </a:lnTo>
                      <a:lnTo>
                        <a:pt x="2893" y="226"/>
                      </a:lnTo>
                      <a:lnTo>
                        <a:pt x="2872" y="171"/>
                      </a:lnTo>
                      <a:lnTo>
                        <a:pt x="2859" y="142"/>
                      </a:lnTo>
                      <a:lnTo>
                        <a:pt x="2844" y="110"/>
                      </a:lnTo>
                      <a:lnTo>
                        <a:pt x="2844" y="110"/>
                      </a:lnTo>
                      <a:lnTo>
                        <a:pt x="2824" y="71"/>
                      </a:lnTo>
                      <a:lnTo>
                        <a:pt x="2806" y="43"/>
                      </a:lnTo>
                      <a:lnTo>
                        <a:pt x="2793" y="23"/>
                      </a:lnTo>
                      <a:lnTo>
                        <a:pt x="2786" y="15"/>
                      </a:lnTo>
                      <a:lnTo>
                        <a:pt x="2779" y="10"/>
                      </a:lnTo>
                      <a:lnTo>
                        <a:pt x="2773" y="5"/>
                      </a:lnTo>
                      <a:lnTo>
                        <a:pt x="2766" y="3"/>
                      </a:lnTo>
                      <a:lnTo>
                        <a:pt x="2758" y="2"/>
                      </a:lnTo>
                      <a:lnTo>
                        <a:pt x="2751" y="0"/>
                      </a:lnTo>
                      <a:lnTo>
                        <a:pt x="2735" y="0"/>
                      </a:lnTo>
                      <a:lnTo>
                        <a:pt x="2715" y="2"/>
                      </a:lnTo>
                      <a:lnTo>
                        <a:pt x="2715" y="2"/>
                      </a:lnTo>
                      <a:lnTo>
                        <a:pt x="2694" y="3"/>
                      </a:lnTo>
                      <a:lnTo>
                        <a:pt x="2677" y="7"/>
                      </a:lnTo>
                      <a:lnTo>
                        <a:pt x="2671" y="8"/>
                      </a:lnTo>
                      <a:lnTo>
                        <a:pt x="2664" y="12"/>
                      </a:lnTo>
                      <a:lnTo>
                        <a:pt x="2657" y="15"/>
                      </a:lnTo>
                      <a:lnTo>
                        <a:pt x="2652" y="21"/>
                      </a:lnTo>
                      <a:lnTo>
                        <a:pt x="2648" y="28"/>
                      </a:lnTo>
                      <a:lnTo>
                        <a:pt x="2641" y="36"/>
                      </a:lnTo>
                      <a:lnTo>
                        <a:pt x="2631" y="58"/>
                      </a:lnTo>
                      <a:lnTo>
                        <a:pt x="2620" y="89"/>
                      </a:lnTo>
                      <a:lnTo>
                        <a:pt x="2606" y="132"/>
                      </a:lnTo>
                      <a:lnTo>
                        <a:pt x="2606" y="132"/>
                      </a:lnTo>
                      <a:lnTo>
                        <a:pt x="2596" y="165"/>
                      </a:lnTo>
                      <a:lnTo>
                        <a:pt x="2588" y="198"/>
                      </a:lnTo>
                      <a:lnTo>
                        <a:pt x="2577" y="254"/>
                      </a:lnTo>
                      <a:lnTo>
                        <a:pt x="2570" y="300"/>
                      </a:lnTo>
                      <a:lnTo>
                        <a:pt x="2567" y="335"/>
                      </a:lnTo>
                      <a:lnTo>
                        <a:pt x="2567" y="335"/>
                      </a:lnTo>
                      <a:lnTo>
                        <a:pt x="2511" y="345"/>
                      </a:lnTo>
                      <a:lnTo>
                        <a:pt x="2455" y="354"/>
                      </a:lnTo>
                      <a:lnTo>
                        <a:pt x="2455" y="354"/>
                      </a:lnTo>
                      <a:lnTo>
                        <a:pt x="2440" y="323"/>
                      </a:lnTo>
                      <a:lnTo>
                        <a:pt x="2417" y="282"/>
                      </a:lnTo>
                      <a:lnTo>
                        <a:pt x="2387" y="232"/>
                      </a:lnTo>
                      <a:lnTo>
                        <a:pt x="2369" y="206"/>
                      </a:lnTo>
                      <a:lnTo>
                        <a:pt x="2347" y="176"/>
                      </a:lnTo>
                      <a:lnTo>
                        <a:pt x="2347" y="176"/>
                      </a:lnTo>
                      <a:lnTo>
                        <a:pt x="2321" y="142"/>
                      </a:lnTo>
                      <a:lnTo>
                        <a:pt x="2300" y="117"/>
                      </a:lnTo>
                      <a:lnTo>
                        <a:pt x="2282" y="99"/>
                      </a:lnTo>
                      <a:lnTo>
                        <a:pt x="2275" y="92"/>
                      </a:lnTo>
                      <a:lnTo>
                        <a:pt x="2267" y="89"/>
                      </a:lnTo>
                      <a:lnTo>
                        <a:pt x="2260" y="86"/>
                      </a:lnTo>
                      <a:lnTo>
                        <a:pt x="2252" y="84"/>
                      </a:lnTo>
                      <a:lnTo>
                        <a:pt x="2245" y="84"/>
                      </a:lnTo>
                      <a:lnTo>
                        <a:pt x="2239" y="84"/>
                      </a:lnTo>
                      <a:lnTo>
                        <a:pt x="2222" y="87"/>
                      </a:lnTo>
                      <a:lnTo>
                        <a:pt x="2202" y="92"/>
                      </a:lnTo>
                      <a:lnTo>
                        <a:pt x="2202" y="92"/>
                      </a:lnTo>
                      <a:lnTo>
                        <a:pt x="2183" y="97"/>
                      </a:lnTo>
                      <a:lnTo>
                        <a:pt x="2166" y="104"/>
                      </a:lnTo>
                      <a:lnTo>
                        <a:pt x="2160" y="107"/>
                      </a:lnTo>
                      <a:lnTo>
                        <a:pt x="2155" y="110"/>
                      </a:lnTo>
                      <a:lnTo>
                        <a:pt x="2148" y="115"/>
                      </a:lnTo>
                      <a:lnTo>
                        <a:pt x="2145" y="122"/>
                      </a:lnTo>
                      <a:lnTo>
                        <a:pt x="2140" y="129"/>
                      </a:lnTo>
                      <a:lnTo>
                        <a:pt x="2136" y="138"/>
                      </a:lnTo>
                      <a:lnTo>
                        <a:pt x="2130" y="162"/>
                      </a:lnTo>
                      <a:lnTo>
                        <a:pt x="2123" y="195"/>
                      </a:lnTo>
                      <a:lnTo>
                        <a:pt x="2118" y="239"/>
                      </a:lnTo>
                      <a:lnTo>
                        <a:pt x="2118" y="239"/>
                      </a:lnTo>
                      <a:lnTo>
                        <a:pt x="2113" y="274"/>
                      </a:lnTo>
                      <a:lnTo>
                        <a:pt x="2112" y="307"/>
                      </a:lnTo>
                      <a:lnTo>
                        <a:pt x="2110" y="364"/>
                      </a:lnTo>
                      <a:lnTo>
                        <a:pt x="2112" y="411"/>
                      </a:lnTo>
                      <a:lnTo>
                        <a:pt x="2115" y="447"/>
                      </a:lnTo>
                      <a:lnTo>
                        <a:pt x="2115" y="447"/>
                      </a:lnTo>
                      <a:lnTo>
                        <a:pt x="2061" y="465"/>
                      </a:lnTo>
                      <a:lnTo>
                        <a:pt x="2008" y="486"/>
                      </a:lnTo>
                      <a:lnTo>
                        <a:pt x="2008" y="486"/>
                      </a:lnTo>
                      <a:lnTo>
                        <a:pt x="1986" y="457"/>
                      </a:lnTo>
                      <a:lnTo>
                        <a:pt x="1958" y="419"/>
                      </a:lnTo>
                      <a:lnTo>
                        <a:pt x="1920" y="376"/>
                      </a:lnTo>
                      <a:lnTo>
                        <a:pt x="1897" y="353"/>
                      </a:lnTo>
                      <a:lnTo>
                        <a:pt x="1871" y="328"/>
                      </a:lnTo>
                      <a:lnTo>
                        <a:pt x="1871" y="328"/>
                      </a:lnTo>
                      <a:lnTo>
                        <a:pt x="1840" y="298"/>
                      </a:lnTo>
                      <a:lnTo>
                        <a:pt x="1813" y="277"/>
                      </a:lnTo>
                      <a:lnTo>
                        <a:pt x="1793" y="262"/>
                      </a:lnTo>
                      <a:lnTo>
                        <a:pt x="1784" y="259"/>
                      </a:lnTo>
                      <a:lnTo>
                        <a:pt x="1775" y="256"/>
                      </a:lnTo>
                      <a:lnTo>
                        <a:pt x="1769" y="254"/>
                      </a:lnTo>
                      <a:lnTo>
                        <a:pt x="1762" y="254"/>
                      </a:lnTo>
                      <a:lnTo>
                        <a:pt x="1754" y="254"/>
                      </a:lnTo>
                      <a:lnTo>
                        <a:pt x="1747" y="256"/>
                      </a:lnTo>
                      <a:lnTo>
                        <a:pt x="1731" y="262"/>
                      </a:lnTo>
                      <a:lnTo>
                        <a:pt x="1713" y="270"/>
                      </a:lnTo>
                      <a:lnTo>
                        <a:pt x="1713" y="270"/>
                      </a:lnTo>
                      <a:lnTo>
                        <a:pt x="1695" y="279"/>
                      </a:lnTo>
                      <a:lnTo>
                        <a:pt x="1680" y="287"/>
                      </a:lnTo>
                      <a:lnTo>
                        <a:pt x="1675" y="292"/>
                      </a:lnTo>
                      <a:lnTo>
                        <a:pt x="1670" y="297"/>
                      </a:lnTo>
                      <a:lnTo>
                        <a:pt x="1665" y="302"/>
                      </a:lnTo>
                      <a:lnTo>
                        <a:pt x="1662" y="308"/>
                      </a:lnTo>
                      <a:lnTo>
                        <a:pt x="1658" y="317"/>
                      </a:lnTo>
                      <a:lnTo>
                        <a:pt x="1657" y="326"/>
                      </a:lnTo>
                      <a:lnTo>
                        <a:pt x="1653" y="351"/>
                      </a:lnTo>
                      <a:lnTo>
                        <a:pt x="1653" y="384"/>
                      </a:lnTo>
                      <a:lnTo>
                        <a:pt x="1655" y="429"/>
                      </a:lnTo>
                      <a:lnTo>
                        <a:pt x="1655" y="429"/>
                      </a:lnTo>
                      <a:lnTo>
                        <a:pt x="1658" y="465"/>
                      </a:lnTo>
                      <a:lnTo>
                        <a:pt x="1662" y="498"/>
                      </a:lnTo>
                      <a:lnTo>
                        <a:pt x="1670" y="554"/>
                      </a:lnTo>
                      <a:lnTo>
                        <a:pt x="1680" y="600"/>
                      </a:lnTo>
                      <a:lnTo>
                        <a:pt x="1690" y="635"/>
                      </a:lnTo>
                      <a:lnTo>
                        <a:pt x="1690" y="635"/>
                      </a:lnTo>
                      <a:lnTo>
                        <a:pt x="1639" y="663"/>
                      </a:lnTo>
                      <a:lnTo>
                        <a:pt x="1591" y="692"/>
                      </a:lnTo>
                      <a:lnTo>
                        <a:pt x="1591" y="692"/>
                      </a:lnTo>
                      <a:lnTo>
                        <a:pt x="1564" y="666"/>
                      </a:lnTo>
                      <a:lnTo>
                        <a:pt x="1530" y="635"/>
                      </a:lnTo>
                      <a:lnTo>
                        <a:pt x="1485" y="598"/>
                      </a:lnTo>
                      <a:lnTo>
                        <a:pt x="1459" y="580"/>
                      </a:lnTo>
                      <a:lnTo>
                        <a:pt x="1429" y="559"/>
                      </a:lnTo>
                      <a:lnTo>
                        <a:pt x="1429" y="559"/>
                      </a:lnTo>
                      <a:lnTo>
                        <a:pt x="1391" y="536"/>
                      </a:lnTo>
                      <a:lnTo>
                        <a:pt x="1363" y="519"/>
                      </a:lnTo>
                      <a:lnTo>
                        <a:pt x="1340" y="509"/>
                      </a:lnTo>
                      <a:lnTo>
                        <a:pt x="1330" y="506"/>
                      </a:lnTo>
                      <a:lnTo>
                        <a:pt x="1322" y="505"/>
                      </a:lnTo>
                      <a:lnTo>
                        <a:pt x="1314" y="505"/>
                      </a:lnTo>
                      <a:lnTo>
                        <a:pt x="1307" y="506"/>
                      </a:lnTo>
                      <a:lnTo>
                        <a:pt x="1301" y="508"/>
                      </a:lnTo>
                      <a:lnTo>
                        <a:pt x="1294" y="511"/>
                      </a:lnTo>
                      <a:lnTo>
                        <a:pt x="1279" y="519"/>
                      </a:lnTo>
                      <a:lnTo>
                        <a:pt x="1263" y="531"/>
                      </a:lnTo>
                      <a:lnTo>
                        <a:pt x="1263" y="531"/>
                      </a:lnTo>
                      <a:lnTo>
                        <a:pt x="1246" y="542"/>
                      </a:lnTo>
                      <a:lnTo>
                        <a:pt x="1233" y="552"/>
                      </a:lnTo>
                      <a:lnTo>
                        <a:pt x="1228" y="557"/>
                      </a:lnTo>
                      <a:lnTo>
                        <a:pt x="1223" y="564"/>
                      </a:lnTo>
                      <a:lnTo>
                        <a:pt x="1220" y="570"/>
                      </a:lnTo>
                      <a:lnTo>
                        <a:pt x="1218" y="577"/>
                      </a:lnTo>
                      <a:lnTo>
                        <a:pt x="1216" y="587"/>
                      </a:lnTo>
                      <a:lnTo>
                        <a:pt x="1216" y="595"/>
                      </a:lnTo>
                      <a:lnTo>
                        <a:pt x="1218" y="620"/>
                      </a:lnTo>
                      <a:lnTo>
                        <a:pt x="1223" y="653"/>
                      </a:lnTo>
                      <a:lnTo>
                        <a:pt x="1233" y="697"/>
                      </a:lnTo>
                      <a:lnTo>
                        <a:pt x="1233" y="697"/>
                      </a:lnTo>
                      <a:lnTo>
                        <a:pt x="1241" y="732"/>
                      </a:lnTo>
                      <a:lnTo>
                        <a:pt x="1251" y="763"/>
                      </a:lnTo>
                      <a:lnTo>
                        <a:pt x="1269" y="818"/>
                      </a:lnTo>
                      <a:lnTo>
                        <a:pt x="1287" y="861"/>
                      </a:lnTo>
                      <a:lnTo>
                        <a:pt x="1302" y="894"/>
                      </a:lnTo>
                      <a:lnTo>
                        <a:pt x="1302" y="894"/>
                      </a:lnTo>
                      <a:lnTo>
                        <a:pt x="1258" y="930"/>
                      </a:lnTo>
                      <a:lnTo>
                        <a:pt x="1213" y="966"/>
                      </a:lnTo>
                      <a:lnTo>
                        <a:pt x="1213" y="966"/>
                      </a:lnTo>
                      <a:lnTo>
                        <a:pt x="1185" y="946"/>
                      </a:lnTo>
                      <a:lnTo>
                        <a:pt x="1146" y="922"/>
                      </a:lnTo>
                      <a:lnTo>
                        <a:pt x="1094" y="894"/>
                      </a:lnTo>
                      <a:lnTo>
                        <a:pt x="1065" y="879"/>
                      </a:lnTo>
                      <a:lnTo>
                        <a:pt x="1033" y="866"/>
                      </a:lnTo>
                      <a:lnTo>
                        <a:pt x="1033" y="866"/>
                      </a:lnTo>
                      <a:lnTo>
                        <a:pt x="992" y="847"/>
                      </a:lnTo>
                      <a:lnTo>
                        <a:pt x="961" y="838"/>
                      </a:lnTo>
                      <a:lnTo>
                        <a:pt x="936" y="831"/>
                      </a:lnTo>
                      <a:lnTo>
                        <a:pt x="926" y="829"/>
                      </a:lnTo>
                      <a:lnTo>
                        <a:pt x="918" y="829"/>
                      </a:lnTo>
                      <a:lnTo>
                        <a:pt x="910" y="831"/>
                      </a:lnTo>
                      <a:lnTo>
                        <a:pt x="903" y="833"/>
                      </a:lnTo>
                      <a:lnTo>
                        <a:pt x="897" y="836"/>
                      </a:lnTo>
                      <a:lnTo>
                        <a:pt x="892" y="839"/>
                      </a:lnTo>
                      <a:lnTo>
                        <a:pt x="878" y="851"/>
                      </a:lnTo>
                      <a:lnTo>
                        <a:pt x="864" y="866"/>
                      </a:lnTo>
                      <a:lnTo>
                        <a:pt x="864" y="866"/>
                      </a:lnTo>
                      <a:lnTo>
                        <a:pt x="850" y="879"/>
                      </a:lnTo>
                      <a:lnTo>
                        <a:pt x="839" y="892"/>
                      </a:lnTo>
                      <a:lnTo>
                        <a:pt x="834" y="899"/>
                      </a:lnTo>
                      <a:lnTo>
                        <a:pt x="832" y="905"/>
                      </a:lnTo>
                      <a:lnTo>
                        <a:pt x="829" y="912"/>
                      </a:lnTo>
                      <a:lnTo>
                        <a:pt x="829" y="918"/>
                      </a:lnTo>
                      <a:lnTo>
                        <a:pt x="829" y="928"/>
                      </a:lnTo>
                      <a:lnTo>
                        <a:pt x="829" y="938"/>
                      </a:lnTo>
                      <a:lnTo>
                        <a:pt x="836" y="961"/>
                      </a:lnTo>
                      <a:lnTo>
                        <a:pt x="847" y="993"/>
                      </a:lnTo>
                      <a:lnTo>
                        <a:pt x="864" y="1034"/>
                      </a:lnTo>
                      <a:lnTo>
                        <a:pt x="864" y="1034"/>
                      </a:lnTo>
                      <a:lnTo>
                        <a:pt x="878" y="1067"/>
                      </a:lnTo>
                      <a:lnTo>
                        <a:pt x="893" y="1095"/>
                      </a:lnTo>
                      <a:lnTo>
                        <a:pt x="920" y="1146"/>
                      </a:lnTo>
                      <a:lnTo>
                        <a:pt x="944" y="1185"/>
                      </a:lnTo>
                      <a:lnTo>
                        <a:pt x="966" y="1215"/>
                      </a:lnTo>
                      <a:lnTo>
                        <a:pt x="966" y="1215"/>
                      </a:lnTo>
                      <a:lnTo>
                        <a:pt x="928" y="1258"/>
                      </a:lnTo>
                      <a:lnTo>
                        <a:pt x="892" y="1303"/>
                      </a:lnTo>
                      <a:lnTo>
                        <a:pt x="892" y="1303"/>
                      </a:lnTo>
                      <a:lnTo>
                        <a:pt x="859" y="1288"/>
                      </a:lnTo>
                      <a:lnTo>
                        <a:pt x="816" y="1270"/>
                      </a:lnTo>
                      <a:lnTo>
                        <a:pt x="761" y="1251"/>
                      </a:lnTo>
                      <a:lnTo>
                        <a:pt x="730" y="1243"/>
                      </a:lnTo>
                      <a:lnTo>
                        <a:pt x="695" y="1235"/>
                      </a:lnTo>
                      <a:lnTo>
                        <a:pt x="695" y="1235"/>
                      </a:lnTo>
                      <a:lnTo>
                        <a:pt x="653" y="1225"/>
                      </a:lnTo>
                      <a:lnTo>
                        <a:pt x="620" y="1218"/>
                      </a:lnTo>
                      <a:lnTo>
                        <a:pt x="595" y="1217"/>
                      </a:lnTo>
                      <a:lnTo>
                        <a:pt x="585" y="1218"/>
                      </a:lnTo>
                      <a:lnTo>
                        <a:pt x="577" y="1218"/>
                      </a:lnTo>
                      <a:lnTo>
                        <a:pt x="570" y="1222"/>
                      </a:lnTo>
                      <a:lnTo>
                        <a:pt x="564" y="1225"/>
                      </a:lnTo>
                      <a:lnTo>
                        <a:pt x="557" y="1228"/>
                      </a:lnTo>
                      <a:lnTo>
                        <a:pt x="552" y="1233"/>
                      </a:lnTo>
                      <a:lnTo>
                        <a:pt x="540" y="1246"/>
                      </a:lnTo>
                      <a:lnTo>
                        <a:pt x="529" y="1263"/>
                      </a:lnTo>
                      <a:lnTo>
                        <a:pt x="529" y="1263"/>
                      </a:lnTo>
                      <a:lnTo>
                        <a:pt x="517" y="1279"/>
                      </a:lnTo>
                      <a:lnTo>
                        <a:pt x="509" y="1294"/>
                      </a:lnTo>
                      <a:lnTo>
                        <a:pt x="506" y="1301"/>
                      </a:lnTo>
                      <a:lnTo>
                        <a:pt x="504" y="1307"/>
                      </a:lnTo>
                      <a:lnTo>
                        <a:pt x="504" y="1316"/>
                      </a:lnTo>
                      <a:lnTo>
                        <a:pt x="504" y="1322"/>
                      </a:lnTo>
                      <a:lnTo>
                        <a:pt x="506" y="1332"/>
                      </a:lnTo>
                      <a:lnTo>
                        <a:pt x="509" y="1340"/>
                      </a:lnTo>
                      <a:lnTo>
                        <a:pt x="519" y="1364"/>
                      </a:lnTo>
                      <a:lnTo>
                        <a:pt x="535" y="1393"/>
                      </a:lnTo>
                      <a:lnTo>
                        <a:pt x="559" y="1429"/>
                      </a:lnTo>
                      <a:lnTo>
                        <a:pt x="559" y="1429"/>
                      </a:lnTo>
                      <a:lnTo>
                        <a:pt x="578" y="1459"/>
                      </a:lnTo>
                      <a:lnTo>
                        <a:pt x="598" y="1486"/>
                      </a:lnTo>
                      <a:lnTo>
                        <a:pt x="633" y="1530"/>
                      </a:lnTo>
                      <a:lnTo>
                        <a:pt x="664" y="1565"/>
                      </a:lnTo>
                      <a:lnTo>
                        <a:pt x="690" y="1589"/>
                      </a:lnTo>
                      <a:lnTo>
                        <a:pt x="690" y="1589"/>
                      </a:lnTo>
                      <a:lnTo>
                        <a:pt x="661" y="1639"/>
                      </a:lnTo>
                      <a:lnTo>
                        <a:pt x="633" y="1690"/>
                      </a:lnTo>
                      <a:lnTo>
                        <a:pt x="633" y="1690"/>
                      </a:lnTo>
                      <a:lnTo>
                        <a:pt x="598" y="1680"/>
                      </a:lnTo>
                      <a:lnTo>
                        <a:pt x="552" y="1670"/>
                      </a:lnTo>
                      <a:lnTo>
                        <a:pt x="496" y="1662"/>
                      </a:lnTo>
                      <a:lnTo>
                        <a:pt x="463" y="1659"/>
                      </a:lnTo>
                      <a:lnTo>
                        <a:pt x="428" y="1657"/>
                      </a:lnTo>
                      <a:lnTo>
                        <a:pt x="428" y="1657"/>
                      </a:lnTo>
                      <a:lnTo>
                        <a:pt x="384" y="1654"/>
                      </a:lnTo>
                      <a:lnTo>
                        <a:pt x="351" y="1655"/>
                      </a:lnTo>
                      <a:lnTo>
                        <a:pt x="326" y="1657"/>
                      </a:lnTo>
                      <a:lnTo>
                        <a:pt x="316" y="1659"/>
                      </a:lnTo>
                      <a:lnTo>
                        <a:pt x="308" y="1662"/>
                      </a:lnTo>
                      <a:lnTo>
                        <a:pt x="301" y="1665"/>
                      </a:lnTo>
                      <a:lnTo>
                        <a:pt x="295" y="1670"/>
                      </a:lnTo>
                      <a:lnTo>
                        <a:pt x="290" y="1675"/>
                      </a:lnTo>
                      <a:lnTo>
                        <a:pt x="287" y="1682"/>
                      </a:lnTo>
                      <a:lnTo>
                        <a:pt x="278" y="1695"/>
                      </a:lnTo>
                      <a:lnTo>
                        <a:pt x="270" y="1715"/>
                      </a:lnTo>
                      <a:lnTo>
                        <a:pt x="270" y="1715"/>
                      </a:lnTo>
                      <a:lnTo>
                        <a:pt x="260" y="1733"/>
                      </a:lnTo>
                      <a:lnTo>
                        <a:pt x="255" y="1748"/>
                      </a:lnTo>
                      <a:lnTo>
                        <a:pt x="254" y="1756"/>
                      </a:lnTo>
                      <a:lnTo>
                        <a:pt x="252" y="1763"/>
                      </a:lnTo>
                      <a:lnTo>
                        <a:pt x="254" y="1769"/>
                      </a:lnTo>
                      <a:lnTo>
                        <a:pt x="255" y="1777"/>
                      </a:lnTo>
                      <a:lnTo>
                        <a:pt x="257" y="1786"/>
                      </a:lnTo>
                      <a:lnTo>
                        <a:pt x="262" y="1794"/>
                      </a:lnTo>
                      <a:lnTo>
                        <a:pt x="277" y="1815"/>
                      </a:lnTo>
                      <a:lnTo>
                        <a:pt x="298" y="1840"/>
                      </a:lnTo>
                      <a:lnTo>
                        <a:pt x="328" y="1873"/>
                      </a:lnTo>
                      <a:lnTo>
                        <a:pt x="328" y="1873"/>
                      </a:lnTo>
                      <a:lnTo>
                        <a:pt x="351" y="1898"/>
                      </a:lnTo>
                      <a:lnTo>
                        <a:pt x="376" y="1921"/>
                      </a:lnTo>
                      <a:lnTo>
                        <a:pt x="418" y="1959"/>
                      </a:lnTo>
                      <a:lnTo>
                        <a:pt x="455" y="1987"/>
                      </a:lnTo>
                      <a:lnTo>
                        <a:pt x="484" y="2008"/>
                      </a:lnTo>
                      <a:lnTo>
                        <a:pt x="484" y="2008"/>
                      </a:lnTo>
                      <a:lnTo>
                        <a:pt x="465" y="2061"/>
                      </a:lnTo>
                      <a:lnTo>
                        <a:pt x="445" y="2115"/>
                      </a:lnTo>
                      <a:lnTo>
                        <a:pt x="445" y="2115"/>
                      </a:lnTo>
                      <a:lnTo>
                        <a:pt x="410" y="2112"/>
                      </a:lnTo>
                      <a:lnTo>
                        <a:pt x="362" y="2110"/>
                      </a:lnTo>
                      <a:lnTo>
                        <a:pt x="306" y="2112"/>
                      </a:lnTo>
                      <a:lnTo>
                        <a:pt x="273" y="2115"/>
                      </a:lnTo>
                      <a:lnTo>
                        <a:pt x="237" y="2119"/>
                      </a:lnTo>
                      <a:lnTo>
                        <a:pt x="237" y="2119"/>
                      </a:lnTo>
                      <a:lnTo>
                        <a:pt x="194" y="2124"/>
                      </a:lnTo>
                      <a:lnTo>
                        <a:pt x="161" y="2130"/>
                      </a:lnTo>
                      <a:lnTo>
                        <a:pt x="136" y="2137"/>
                      </a:lnTo>
                      <a:lnTo>
                        <a:pt x="128" y="2140"/>
                      </a:lnTo>
                      <a:lnTo>
                        <a:pt x="120" y="2145"/>
                      </a:lnTo>
                      <a:lnTo>
                        <a:pt x="115" y="2150"/>
                      </a:lnTo>
                      <a:lnTo>
                        <a:pt x="110" y="2155"/>
                      </a:lnTo>
                      <a:lnTo>
                        <a:pt x="105" y="2162"/>
                      </a:lnTo>
                      <a:lnTo>
                        <a:pt x="102" y="2168"/>
                      </a:lnTo>
                      <a:lnTo>
                        <a:pt x="97" y="2183"/>
                      </a:lnTo>
                      <a:lnTo>
                        <a:pt x="92" y="2203"/>
                      </a:lnTo>
                      <a:lnTo>
                        <a:pt x="92" y="2203"/>
                      </a:lnTo>
                      <a:lnTo>
                        <a:pt x="85" y="2223"/>
                      </a:lnTo>
                      <a:lnTo>
                        <a:pt x="84" y="2239"/>
                      </a:lnTo>
                      <a:lnTo>
                        <a:pt x="82" y="2246"/>
                      </a:lnTo>
                      <a:lnTo>
                        <a:pt x="84" y="2254"/>
                      </a:lnTo>
                      <a:lnTo>
                        <a:pt x="85" y="2260"/>
                      </a:lnTo>
                      <a:lnTo>
                        <a:pt x="87" y="2267"/>
                      </a:lnTo>
                      <a:lnTo>
                        <a:pt x="92" y="2275"/>
                      </a:lnTo>
                      <a:lnTo>
                        <a:pt x="99" y="2284"/>
                      </a:lnTo>
                      <a:lnTo>
                        <a:pt x="115" y="2300"/>
                      </a:lnTo>
                      <a:lnTo>
                        <a:pt x="141" y="2323"/>
                      </a:lnTo>
                      <a:lnTo>
                        <a:pt x="176" y="2349"/>
                      </a:lnTo>
                      <a:lnTo>
                        <a:pt x="176" y="2349"/>
                      </a:lnTo>
                      <a:lnTo>
                        <a:pt x="204" y="2369"/>
                      </a:lnTo>
                      <a:lnTo>
                        <a:pt x="232" y="2389"/>
                      </a:lnTo>
                      <a:lnTo>
                        <a:pt x="280" y="2419"/>
                      </a:lnTo>
                      <a:lnTo>
                        <a:pt x="321" y="2440"/>
                      </a:lnTo>
                      <a:lnTo>
                        <a:pt x="354" y="2455"/>
                      </a:lnTo>
                      <a:lnTo>
                        <a:pt x="354" y="2455"/>
                      </a:lnTo>
                      <a:lnTo>
                        <a:pt x="343" y="2511"/>
                      </a:lnTo>
                      <a:lnTo>
                        <a:pt x="333" y="2569"/>
                      </a:lnTo>
                      <a:lnTo>
                        <a:pt x="333" y="2569"/>
                      </a:lnTo>
                      <a:lnTo>
                        <a:pt x="298" y="2572"/>
                      </a:lnTo>
                      <a:lnTo>
                        <a:pt x="252" y="2579"/>
                      </a:lnTo>
                      <a:lnTo>
                        <a:pt x="196" y="2589"/>
                      </a:lnTo>
                      <a:lnTo>
                        <a:pt x="165" y="2597"/>
                      </a:lnTo>
                      <a:lnTo>
                        <a:pt x="130" y="2607"/>
                      </a:lnTo>
                      <a:lnTo>
                        <a:pt x="130" y="2607"/>
                      </a:lnTo>
                      <a:lnTo>
                        <a:pt x="89" y="2620"/>
                      </a:lnTo>
                      <a:lnTo>
                        <a:pt x="57" y="2631"/>
                      </a:lnTo>
                      <a:lnTo>
                        <a:pt x="34" y="2643"/>
                      </a:lnTo>
                      <a:lnTo>
                        <a:pt x="26" y="2648"/>
                      </a:lnTo>
                      <a:lnTo>
                        <a:pt x="19" y="2653"/>
                      </a:lnTo>
                      <a:lnTo>
                        <a:pt x="14" y="2659"/>
                      </a:lnTo>
                      <a:lnTo>
                        <a:pt x="11" y="2664"/>
                      </a:lnTo>
                      <a:lnTo>
                        <a:pt x="8" y="2671"/>
                      </a:lnTo>
                      <a:lnTo>
                        <a:pt x="5" y="2679"/>
                      </a:lnTo>
                      <a:lnTo>
                        <a:pt x="3" y="2696"/>
                      </a:lnTo>
                      <a:lnTo>
                        <a:pt x="1" y="2715"/>
                      </a:lnTo>
                      <a:lnTo>
                        <a:pt x="1" y="2715"/>
                      </a:lnTo>
                      <a:lnTo>
                        <a:pt x="0" y="2735"/>
                      </a:lnTo>
                      <a:lnTo>
                        <a:pt x="0" y="2752"/>
                      </a:lnTo>
                      <a:lnTo>
                        <a:pt x="0" y="2760"/>
                      </a:lnTo>
                      <a:lnTo>
                        <a:pt x="1" y="2767"/>
                      </a:lnTo>
                      <a:lnTo>
                        <a:pt x="5" y="2773"/>
                      </a:lnTo>
                      <a:lnTo>
                        <a:pt x="8" y="2780"/>
                      </a:lnTo>
                      <a:lnTo>
                        <a:pt x="14" y="2786"/>
                      </a:lnTo>
                      <a:lnTo>
                        <a:pt x="21" y="2793"/>
                      </a:lnTo>
                      <a:lnTo>
                        <a:pt x="41" y="2808"/>
                      </a:lnTo>
                      <a:lnTo>
                        <a:pt x="71" y="2824"/>
                      </a:lnTo>
                      <a:lnTo>
                        <a:pt x="110" y="2844"/>
                      </a:lnTo>
                      <a:lnTo>
                        <a:pt x="110" y="2844"/>
                      </a:lnTo>
                      <a:lnTo>
                        <a:pt x="141" y="2861"/>
                      </a:lnTo>
                      <a:lnTo>
                        <a:pt x="171" y="2874"/>
                      </a:lnTo>
                      <a:lnTo>
                        <a:pt x="224" y="2894"/>
                      </a:lnTo>
                      <a:lnTo>
                        <a:pt x="268" y="2908"/>
                      </a:lnTo>
                      <a:lnTo>
                        <a:pt x="303" y="2918"/>
                      </a:lnTo>
                      <a:lnTo>
                        <a:pt x="303" y="2918"/>
                      </a:lnTo>
                      <a:lnTo>
                        <a:pt x="301" y="2976"/>
                      </a:lnTo>
                      <a:lnTo>
                        <a:pt x="303" y="3034"/>
                      </a:lnTo>
                      <a:lnTo>
                        <a:pt x="303" y="3034"/>
                      </a:lnTo>
                      <a:lnTo>
                        <a:pt x="268" y="3042"/>
                      </a:lnTo>
                      <a:lnTo>
                        <a:pt x="224" y="3057"/>
                      </a:lnTo>
                      <a:lnTo>
                        <a:pt x="171" y="3078"/>
                      </a:lnTo>
                      <a:lnTo>
                        <a:pt x="141" y="3091"/>
                      </a:lnTo>
                      <a:lnTo>
                        <a:pt x="110" y="3106"/>
                      </a:lnTo>
                      <a:lnTo>
                        <a:pt x="110" y="3106"/>
                      </a:lnTo>
                      <a:lnTo>
                        <a:pt x="71" y="3126"/>
                      </a:lnTo>
                      <a:lnTo>
                        <a:pt x="41" y="3144"/>
                      </a:lnTo>
                      <a:lnTo>
                        <a:pt x="21" y="3157"/>
                      </a:lnTo>
                      <a:lnTo>
                        <a:pt x="14" y="3164"/>
                      </a:lnTo>
                      <a:lnTo>
                        <a:pt x="8" y="3171"/>
                      </a:lnTo>
                      <a:lnTo>
                        <a:pt x="5" y="3177"/>
                      </a:lnTo>
                      <a:lnTo>
                        <a:pt x="1" y="3184"/>
                      </a:lnTo>
                      <a:lnTo>
                        <a:pt x="0" y="3192"/>
                      </a:lnTo>
                      <a:lnTo>
                        <a:pt x="0" y="3199"/>
                      </a:lnTo>
                      <a:lnTo>
                        <a:pt x="0" y="3215"/>
                      </a:lnTo>
                      <a:lnTo>
                        <a:pt x="1" y="3237"/>
                      </a:lnTo>
                      <a:lnTo>
                        <a:pt x="1" y="3237"/>
                      </a:lnTo>
                      <a:lnTo>
                        <a:pt x="3" y="3256"/>
                      </a:lnTo>
                      <a:lnTo>
                        <a:pt x="5" y="3273"/>
                      </a:lnTo>
                      <a:lnTo>
                        <a:pt x="8" y="3279"/>
                      </a:lnTo>
                      <a:lnTo>
                        <a:pt x="11" y="3286"/>
                      </a:lnTo>
                      <a:lnTo>
                        <a:pt x="14" y="3293"/>
                      </a:lnTo>
                      <a:lnTo>
                        <a:pt x="19" y="3298"/>
                      </a:lnTo>
                      <a:lnTo>
                        <a:pt x="26" y="3302"/>
                      </a:lnTo>
                      <a:lnTo>
                        <a:pt x="34" y="3309"/>
                      </a:lnTo>
                      <a:lnTo>
                        <a:pt x="57" y="3319"/>
                      </a:lnTo>
                      <a:lnTo>
                        <a:pt x="89" y="3330"/>
                      </a:lnTo>
                      <a:lnTo>
                        <a:pt x="130" y="3344"/>
                      </a:lnTo>
                      <a:lnTo>
                        <a:pt x="130" y="3344"/>
                      </a:lnTo>
                      <a:lnTo>
                        <a:pt x="165" y="3354"/>
                      </a:lnTo>
                      <a:lnTo>
                        <a:pt x="196" y="3362"/>
                      </a:lnTo>
                      <a:lnTo>
                        <a:pt x="250" y="3373"/>
                      </a:lnTo>
                      <a:lnTo>
                        <a:pt x="296" y="3380"/>
                      </a:lnTo>
                      <a:lnTo>
                        <a:pt x="333" y="3383"/>
                      </a:lnTo>
                      <a:lnTo>
                        <a:pt x="333" y="3383"/>
                      </a:lnTo>
                      <a:lnTo>
                        <a:pt x="343" y="3439"/>
                      </a:lnTo>
                      <a:lnTo>
                        <a:pt x="352" y="3497"/>
                      </a:lnTo>
                      <a:lnTo>
                        <a:pt x="352" y="3497"/>
                      </a:lnTo>
                      <a:lnTo>
                        <a:pt x="320" y="3512"/>
                      </a:lnTo>
                      <a:lnTo>
                        <a:pt x="280" y="3533"/>
                      </a:lnTo>
                      <a:lnTo>
                        <a:pt x="230" y="3563"/>
                      </a:lnTo>
                      <a:lnTo>
                        <a:pt x="204" y="3581"/>
                      </a:lnTo>
                      <a:lnTo>
                        <a:pt x="176" y="3603"/>
                      </a:lnTo>
                      <a:lnTo>
                        <a:pt x="176" y="3603"/>
                      </a:lnTo>
                      <a:lnTo>
                        <a:pt x="141" y="3629"/>
                      </a:lnTo>
                      <a:lnTo>
                        <a:pt x="115" y="3650"/>
                      </a:lnTo>
                      <a:lnTo>
                        <a:pt x="99" y="3668"/>
                      </a:lnTo>
                      <a:lnTo>
                        <a:pt x="92" y="3677"/>
                      </a:lnTo>
                      <a:lnTo>
                        <a:pt x="87" y="3683"/>
                      </a:lnTo>
                      <a:lnTo>
                        <a:pt x="85" y="3690"/>
                      </a:lnTo>
                      <a:lnTo>
                        <a:pt x="84" y="3698"/>
                      </a:lnTo>
                      <a:lnTo>
                        <a:pt x="82" y="3705"/>
                      </a:lnTo>
                      <a:lnTo>
                        <a:pt x="84" y="3711"/>
                      </a:lnTo>
                      <a:lnTo>
                        <a:pt x="85" y="3728"/>
                      </a:lnTo>
                      <a:lnTo>
                        <a:pt x="92" y="3748"/>
                      </a:lnTo>
                      <a:lnTo>
                        <a:pt x="92" y="3748"/>
                      </a:lnTo>
                      <a:lnTo>
                        <a:pt x="97" y="3767"/>
                      </a:lnTo>
                      <a:lnTo>
                        <a:pt x="102" y="3784"/>
                      </a:lnTo>
                      <a:lnTo>
                        <a:pt x="105" y="3790"/>
                      </a:lnTo>
                      <a:lnTo>
                        <a:pt x="110" y="3795"/>
                      </a:lnTo>
                      <a:lnTo>
                        <a:pt x="115" y="3802"/>
                      </a:lnTo>
                      <a:lnTo>
                        <a:pt x="120" y="3805"/>
                      </a:lnTo>
                      <a:lnTo>
                        <a:pt x="128" y="3810"/>
                      </a:lnTo>
                      <a:lnTo>
                        <a:pt x="136" y="3814"/>
                      </a:lnTo>
                      <a:lnTo>
                        <a:pt x="161" y="3820"/>
                      </a:lnTo>
                      <a:lnTo>
                        <a:pt x="194" y="3827"/>
                      </a:lnTo>
                      <a:lnTo>
                        <a:pt x="237" y="3832"/>
                      </a:lnTo>
                      <a:lnTo>
                        <a:pt x="237" y="3832"/>
                      </a:lnTo>
                      <a:lnTo>
                        <a:pt x="272" y="3837"/>
                      </a:lnTo>
                      <a:lnTo>
                        <a:pt x="305" y="3838"/>
                      </a:lnTo>
                      <a:lnTo>
                        <a:pt x="361" y="3840"/>
                      </a:lnTo>
                      <a:lnTo>
                        <a:pt x="407" y="3838"/>
                      </a:lnTo>
                      <a:lnTo>
                        <a:pt x="443" y="3835"/>
                      </a:lnTo>
                      <a:lnTo>
                        <a:pt x="443" y="3835"/>
                      </a:lnTo>
                      <a:lnTo>
                        <a:pt x="463" y="3889"/>
                      </a:lnTo>
                      <a:lnTo>
                        <a:pt x="483" y="3944"/>
                      </a:lnTo>
                      <a:lnTo>
                        <a:pt x="483" y="3944"/>
                      </a:lnTo>
                      <a:lnTo>
                        <a:pt x="453" y="3965"/>
                      </a:lnTo>
                      <a:lnTo>
                        <a:pt x="417" y="3993"/>
                      </a:lnTo>
                      <a:lnTo>
                        <a:pt x="374" y="4031"/>
                      </a:lnTo>
                      <a:lnTo>
                        <a:pt x="351" y="4053"/>
                      </a:lnTo>
                      <a:lnTo>
                        <a:pt x="328" y="4079"/>
                      </a:lnTo>
                      <a:lnTo>
                        <a:pt x="328" y="4079"/>
                      </a:lnTo>
                      <a:lnTo>
                        <a:pt x="298" y="4110"/>
                      </a:lnTo>
                      <a:lnTo>
                        <a:pt x="277" y="4137"/>
                      </a:lnTo>
                      <a:lnTo>
                        <a:pt x="262" y="4157"/>
                      </a:lnTo>
                      <a:lnTo>
                        <a:pt x="257" y="4166"/>
                      </a:lnTo>
                      <a:lnTo>
                        <a:pt x="255" y="4175"/>
                      </a:lnTo>
                      <a:lnTo>
                        <a:pt x="254" y="4181"/>
                      </a:lnTo>
                      <a:lnTo>
                        <a:pt x="252" y="4189"/>
                      </a:lnTo>
                      <a:lnTo>
                        <a:pt x="254" y="4196"/>
                      </a:lnTo>
                      <a:lnTo>
                        <a:pt x="255" y="4203"/>
                      </a:lnTo>
                      <a:lnTo>
                        <a:pt x="260" y="4219"/>
                      </a:lnTo>
                      <a:lnTo>
                        <a:pt x="270" y="4237"/>
                      </a:lnTo>
                      <a:lnTo>
                        <a:pt x="270" y="4237"/>
                      </a:lnTo>
                      <a:lnTo>
                        <a:pt x="278" y="4255"/>
                      </a:lnTo>
                      <a:lnTo>
                        <a:pt x="287" y="4270"/>
                      </a:lnTo>
                      <a:lnTo>
                        <a:pt x="290" y="4275"/>
                      </a:lnTo>
                      <a:lnTo>
                        <a:pt x="295" y="4282"/>
                      </a:lnTo>
                      <a:lnTo>
                        <a:pt x="301" y="4285"/>
                      </a:lnTo>
                      <a:lnTo>
                        <a:pt x="308" y="4288"/>
                      </a:lnTo>
                      <a:lnTo>
                        <a:pt x="316" y="4292"/>
                      </a:lnTo>
                      <a:lnTo>
                        <a:pt x="326" y="4293"/>
                      </a:lnTo>
                      <a:lnTo>
                        <a:pt x="351" y="4297"/>
                      </a:lnTo>
                      <a:lnTo>
                        <a:pt x="384" y="4297"/>
                      </a:lnTo>
                      <a:lnTo>
                        <a:pt x="428" y="4295"/>
                      </a:lnTo>
                      <a:lnTo>
                        <a:pt x="428" y="4295"/>
                      </a:lnTo>
                      <a:lnTo>
                        <a:pt x="463" y="4292"/>
                      </a:lnTo>
                      <a:lnTo>
                        <a:pt x="494" y="4288"/>
                      </a:lnTo>
                      <a:lnTo>
                        <a:pt x="550" y="4280"/>
                      </a:lnTo>
                      <a:lnTo>
                        <a:pt x="596" y="4272"/>
                      </a:lnTo>
                      <a:lnTo>
                        <a:pt x="631" y="4262"/>
                      </a:lnTo>
                      <a:lnTo>
                        <a:pt x="631" y="4262"/>
                      </a:lnTo>
                      <a:lnTo>
                        <a:pt x="659" y="4311"/>
                      </a:lnTo>
                      <a:lnTo>
                        <a:pt x="689" y="4363"/>
                      </a:lnTo>
                      <a:lnTo>
                        <a:pt x="689" y="4363"/>
                      </a:lnTo>
                      <a:lnTo>
                        <a:pt x="664" y="4387"/>
                      </a:lnTo>
                      <a:lnTo>
                        <a:pt x="633" y="4422"/>
                      </a:lnTo>
                      <a:lnTo>
                        <a:pt x="596" y="4466"/>
                      </a:lnTo>
                      <a:lnTo>
                        <a:pt x="578" y="4493"/>
                      </a:lnTo>
                      <a:lnTo>
                        <a:pt x="559" y="4521"/>
                      </a:lnTo>
                      <a:lnTo>
                        <a:pt x="559" y="4521"/>
                      </a:lnTo>
                      <a:lnTo>
                        <a:pt x="535" y="4559"/>
                      </a:lnTo>
                      <a:lnTo>
                        <a:pt x="519" y="4587"/>
                      </a:lnTo>
                      <a:lnTo>
                        <a:pt x="509" y="4610"/>
                      </a:lnTo>
                      <a:lnTo>
                        <a:pt x="506" y="4620"/>
                      </a:lnTo>
                      <a:lnTo>
                        <a:pt x="504" y="4628"/>
                      </a:lnTo>
                      <a:lnTo>
                        <a:pt x="504" y="4636"/>
                      </a:lnTo>
                      <a:lnTo>
                        <a:pt x="504" y="4643"/>
                      </a:lnTo>
                      <a:lnTo>
                        <a:pt x="506" y="4649"/>
                      </a:lnTo>
                      <a:lnTo>
                        <a:pt x="509" y="4656"/>
                      </a:lnTo>
                      <a:lnTo>
                        <a:pt x="517" y="4671"/>
                      </a:lnTo>
                      <a:lnTo>
                        <a:pt x="529" y="4687"/>
                      </a:lnTo>
                      <a:lnTo>
                        <a:pt x="529" y="4687"/>
                      </a:lnTo>
                      <a:lnTo>
                        <a:pt x="540" y="4704"/>
                      </a:lnTo>
                      <a:lnTo>
                        <a:pt x="552" y="4717"/>
                      </a:lnTo>
                      <a:lnTo>
                        <a:pt x="557" y="4722"/>
                      </a:lnTo>
                      <a:lnTo>
                        <a:pt x="564" y="4727"/>
                      </a:lnTo>
                      <a:lnTo>
                        <a:pt x="570" y="4730"/>
                      </a:lnTo>
                      <a:lnTo>
                        <a:pt x="577" y="4732"/>
                      </a:lnTo>
                      <a:lnTo>
                        <a:pt x="585" y="4734"/>
                      </a:lnTo>
                      <a:lnTo>
                        <a:pt x="595" y="4734"/>
                      </a:lnTo>
                      <a:lnTo>
                        <a:pt x="620" y="4732"/>
                      </a:lnTo>
                      <a:lnTo>
                        <a:pt x="653" y="4727"/>
                      </a:lnTo>
                      <a:lnTo>
                        <a:pt x="695" y="4717"/>
                      </a:lnTo>
                      <a:lnTo>
                        <a:pt x="695" y="4717"/>
                      </a:lnTo>
                      <a:lnTo>
                        <a:pt x="730" y="4709"/>
                      </a:lnTo>
                      <a:lnTo>
                        <a:pt x="760" y="4699"/>
                      </a:lnTo>
                      <a:lnTo>
                        <a:pt x="814" y="4682"/>
                      </a:lnTo>
                      <a:lnTo>
                        <a:pt x="857" y="4664"/>
                      </a:lnTo>
                      <a:lnTo>
                        <a:pt x="888" y="4649"/>
                      </a:lnTo>
                      <a:lnTo>
                        <a:pt x="888" y="4649"/>
                      </a:lnTo>
                      <a:lnTo>
                        <a:pt x="926" y="4694"/>
                      </a:lnTo>
                      <a:lnTo>
                        <a:pt x="964" y="4739"/>
                      </a:lnTo>
                      <a:lnTo>
                        <a:pt x="964" y="4739"/>
                      </a:lnTo>
                      <a:lnTo>
                        <a:pt x="943" y="4768"/>
                      </a:lnTo>
                      <a:lnTo>
                        <a:pt x="918" y="4808"/>
                      </a:lnTo>
                      <a:lnTo>
                        <a:pt x="892" y="4857"/>
                      </a:lnTo>
                      <a:lnTo>
                        <a:pt x="878" y="4885"/>
                      </a:lnTo>
                      <a:lnTo>
                        <a:pt x="864" y="4917"/>
                      </a:lnTo>
                      <a:lnTo>
                        <a:pt x="864" y="4917"/>
                      </a:lnTo>
                      <a:lnTo>
                        <a:pt x="847" y="4958"/>
                      </a:lnTo>
                      <a:lnTo>
                        <a:pt x="836" y="4989"/>
                      </a:lnTo>
                      <a:lnTo>
                        <a:pt x="829" y="5014"/>
                      </a:lnTo>
                      <a:lnTo>
                        <a:pt x="829" y="5024"/>
                      </a:lnTo>
                      <a:lnTo>
                        <a:pt x="829" y="5032"/>
                      </a:lnTo>
                      <a:lnTo>
                        <a:pt x="829" y="5040"/>
                      </a:lnTo>
                      <a:lnTo>
                        <a:pt x="832" y="5047"/>
                      </a:lnTo>
                      <a:lnTo>
                        <a:pt x="834" y="5053"/>
                      </a:lnTo>
                      <a:lnTo>
                        <a:pt x="839" y="5060"/>
                      </a:lnTo>
                      <a:lnTo>
                        <a:pt x="850" y="5072"/>
                      </a:lnTo>
                      <a:lnTo>
                        <a:pt x="864" y="5086"/>
                      </a:lnTo>
                      <a:lnTo>
                        <a:pt x="864" y="5086"/>
                      </a:lnTo>
                      <a:lnTo>
                        <a:pt x="878" y="5101"/>
                      </a:lnTo>
                      <a:lnTo>
                        <a:pt x="892" y="5111"/>
                      </a:lnTo>
                      <a:lnTo>
                        <a:pt x="897" y="5116"/>
                      </a:lnTo>
                      <a:lnTo>
                        <a:pt x="903" y="5119"/>
                      </a:lnTo>
                      <a:lnTo>
                        <a:pt x="910" y="5121"/>
                      </a:lnTo>
                      <a:lnTo>
                        <a:pt x="918" y="5121"/>
                      </a:lnTo>
                      <a:lnTo>
                        <a:pt x="926" y="5121"/>
                      </a:lnTo>
                      <a:lnTo>
                        <a:pt x="936" y="5121"/>
                      </a:lnTo>
                      <a:lnTo>
                        <a:pt x="961" y="5114"/>
                      </a:lnTo>
                      <a:lnTo>
                        <a:pt x="992" y="5103"/>
                      </a:lnTo>
                      <a:lnTo>
                        <a:pt x="1033" y="5086"/>
                      </a:lnTo>
                      <a:lnTo>
                        <a:pt x="1033" y="5086"/>
                      </a:lnTo>
                      <a:lnTo>
                        <a:pt x="1065" y="5072"/>
                      </a:lnTo>
                      <a:lnTo>
                        <a:pt x="1093" y="5058"/>
                      </a:lnTo>
                      <a:lnTo>
                        <a:pt x="1142" y="5032"/>
                      </a:lnTo>
                      <a:lnTo>
                        <a:pt x="1182" y="5007"/>
                      </a:lnTo>
                      <a:lnTo>
                        <a:pt x="1211" y="4987"/>
                      </a:lnTo>
                      <a:lnTo>
                        <a:pt x="1211" y="4987"/>
                      </a:lnTo>
                      <a:lnTo>
                        <a:pt x="1254" y="5025"/>
                      </a:lnTo>
                      <a:lnTo>
                        <a:pt x="1301" y="5062"/>
                      </a:lnTo>
                      <a:lnTo>
                        <a:pt x="1301" y="5062"/>
                      </a:lnTo>
                      <a:lnTo>
                        <a:pt x="1286" y="5095"/>
                      </a:lnTo>
                      <a:lnTo>
                        <a:pt x="1268" y="5138"/>
                      </a:lnTo>
                      <a:lnTo>
                        <a:pt x="1249" y="5190"/>
                      </a:lnTo>
                      <a:lnTo>
                        <a:pt x="1241" y="5222"/>
                      </a:lnTo>
                      <a:lnTo>
                        <a:pt x="1233" y="5255"/>
                      </a:lnTo>
                      <a:lnTo>
                        <a:pt x="1233" y="5255"/>
                      </a:lnTo>
                      <a:lnTo>
                        <a:pt x="1223" y="5297"/>
                      </a:lnTo>
                      <a:lnTo>
                        <a:pt x="1218" y="5330"/>
                      </a:lnTo>
                      <a:lnTo>
                        <a:pt x="1216" y="5355"/>
                      </a:lnTo>
                      <a:lnTo>
                        <a:pt x="1216" y="5365"/>
                      </a:lnTo>
                      <a:lnTo>
                        <a:pt x="1218" y="5373"/>
                      </a:lnTo>
                      <a:lnTo>
                        <a:pt x="1220" y="5382"/>
                      </a:lnTo>
                      <a:lnTo>
                        <a:pt x="1223" y="5386"/>
                      </a:lnTo>
                      <a:lnTo>
                        <a:pt x="1228" y="5393"/>
                      </a:lnTo>
                      <a:lnTo>
                        <a:pt x="1233" y="5398"/>
                      </a:lnTo>
                      <a:lnTo>
                        <a:pt x="1246" y="5410"/>
                      </a:lnTo>
                      <a:lnTo>
                        <a:pt x="1263" y="5421"/>
                      </a:lnTo>
                      <a:lnTo>
                        <a:pt x="1263" y="5421"/>
                      </a:lnTo>
                      <a:lnTo>
                        <a:pt x="1279" y="5433"/>
                      </a:lnTo>
                      <a:lnTo>
                        <a:pt x="1294" y="5441"/>
                      </a:lnTo>
                      <a:lnTo>
                        <a:pt x="1301" y="5444"/>
                      </a:lnTo>
                      <a:lnTo>
                        <a:pt x="1307" y="5446"/>
                      </a:lnTo>
                      <a:lnTo>
                        <a:pt x="1314" y="5446"/>
                      </a:lnTo>
                      <a:lnTo>
                        <a:pt x="1322" y="5446"/>
                      </a:lnTo>
                      <a:lnTo>
                        <a:pt x="1330" y="5444"/>
                      </a:lnTo>
                      <a:lnTo>
                        <a:pt x="1340" y="5441"/>
                      </a:lnTo>
                      <a:lnTo>
                        <a:pt x="1363" y="5431"/>
                      </a:lnTo>
                      <a:lnTo>
                        <a:pt x="1391" y="5415"/>
                      </a:lnTo>
                      <a:lnTo>
                        <a:pt x="1429" y="5391"/>
                      </a:lnTo>
                      <a:lnTo>
                        <a:pt x="1429" y="5391"/>
                      </a:lnTo>
                      <a:lnTo>
                        <a:pt x="1457" y="5372"/>
                      </a:lnTo>
                      <a:lnTo>
                        <a:pt x="1484" y="5354"/>
                      </a:lnTo>
                      <a:lnTo>
                        <a:pt x="1526" y="5319"/>
                      </a:lnTo>
                      <a:lnTo>
                        <a:pt x="1561" y="5288"/>
                      </a:lnTo>
                      <a:lnTo>
                        <a:pt x="1586" y="5263"/>
                      </a:lnTo>
                      <a:lnTo>
                        <a:pt x="1586" y="5263"/>
                      </a:lnTo>
                      <a:lnTo>
                        <a:pt x="1637" y="5292"/>
                      </a:lnTo>
                      <a:lnTo>
                        <a:pt x="1688" y="5322"/>
                      </a:lnTo>
                      <a:lnTo>
                        <a:pt x="1688" y="5322"/>
                      </a:lnTo>
                      <a:lnTo>
                        <a:pt x="1678" y="5355"/>
                      </a:lnTo>
                      <a:lnTo>
                        <a:pt x="1670" y="5401"/>
                      </a:lnTo>
                      <a:lnTo>
                        <a:pt x="1662" y="5456"/>
                      </a:lnTo>
                      <a:lnTo>
                        <a:pt x="1658" y="5487"/>
                      </a:lnTo>
                      <a:lnTo>
                        <a:pt x="1655" y="5522"/>
                      </a:lnTo>
                      <a:lnTo>
                        <a:pt x="1655" y="5522"/>
                      </a:lnTo>
                      <a:lnTo>
                        <a:pt x="1653" y="5566"/>
                      </a:lnTo>
                      <a:lnTo>
                        <a:pt x="1653" y="5599"/>
                      </a:lnTo>
                      <a:lnTo>
                        <a:pt x="1657" y="5624"/>
                      </a:lnTo>
                      <a:lnTo>
                        <a:pt x="1658" y="5634"/>
                      </a:lnTo>
                      <a:lnTo>
                        <a:pt x="1662" y="5642"/>
                      </a:lnTo>
                      <a:lnTo>
                        <a:pt x="1665" y="5649"/>
                      </a:lnTo>
                      <a:lnTo>
                        <a:pt x="1670" y="5655"/>
                      </a:lnTo>
                      <a:lnTo>
                        <a:pt x="1675" y="5660"/>
                      </a:lnTo>
                      <a:lnTo>
                        <a:pt x="1680" y="5663"/>
                      </a:lnTo>
                      <a:lnTo>
                        <a:pt x="1695" y="5672"/>
                      </a:lnTo>
                      <a:lnTo>
                        <a:pt x="1713" y="5680"/>
                      </a:lnTo>
                      <a:lnTo>
                        <a:pt x="1713" y="5680"/>
                      </a:lnTo>
                      <a:lnTo>
                        <a:pt x="1731" y="5690"/>
                      </a:lnTo>
                      <a:lnTo>
                        <a:pt x="1747" y="5695"/>
                      </a:lnTo>
                      <a:lnTo>
                        <a:pt x="1754" y="5696"/>
                      </a:lnTo>
                      <a:lnTo>
                        <a:pt x="1762" y="5698"/>
                      </a:lnTo>
                      <a:lnTo>
                        <a:pt x="1769" y="5696"/>
                      </a:lnTo>
                      <a:lnTo>
                        <a:pt x="1775" y="5695"/>
                      </a:lnTo>
                      <a:lnTo>
                        <a:pt x="1784" y="5693"/>
                      </a:lnTo>
                      <a:lnTo>
                        <a:pt x="1793" y="5688"/>
                      </a:lnTo>
                      <a:lnTo>
                        <a:pt x="1813" y="5673"/>
                      </a:lnTo>
                      <a:lnTo>
                        <a:pt x="1840" y="5654"/>
                      </a:lnTo>
                      <a:lnTo>
                        <a:pt x="1871" y="5622"/>
                      </a:lnTo>
                      <a:lnTo>
                        <a:pt x="1871" y="5622"/>
                      </a:lnTo>
                      <a:lnTo>
                        <a:pt x="1896" y="5599"/>
                      </a:lnTo>
                      <a:lnTo>
                        <a:pt x="1919" y="5576"/>
                      </a:lnTo>
                      <a:lnTo>
                        <a:pt x="1955" y="5535"/>
                      </a:lnTo>
                      <a:lnTo>
                        <a:pt x="1985" y="5499"/>
                      </a:lnTo>
                      <a:lnTo>
                        <a:pt x="2005" y="5469"/>
                      </a:lnTo>
                      <a:lnTo>
                        <a:pt x="2005" y="5469"/>
                      </a:lnTo>
                      <a:lnTo>
                        <a:pt x="2059" y="5490"/>
                      </a:lnTo>
                      <a:lnTo>
                        <a:pt x="2115" y="5508"/>
                      </a:lnTo>
                      <a:lnTo>
                        <a:pt x="2115" y="5508"/>
                      </a:lnTo>
                      <a:lnTo>
                        <a:pt x="2112" y="5545"/>
                      </a:lnTo>
                      <a:lnTo>
                        <a:pt x="2110" y="5591"/>
                      </a:lnTo>
                      <a:lnTo>
                        <a:pt x="2112" y="5647"/>
                      </a:lnTo>
                      <a:lnTo>
                        <a:pt x="2113" y="5678"/>
                      </a:lnTo>
                      <a:lnTo>
                        <a:pt x="2118" y="5713"/>
                      </a:lnTo>
                      <a:lnTo>
                        <a:pt x="2118" y="5713"/>
                      </a:lnTo>
                      <a:lnTo>
                        <a:pt x="2123" y="5756"/>
                      </a:lnTo>
                      <a:lnTo>
                        <a:pt x="2130" y="5789"/>
                      </a:lnTo>
                      <a:lnTo>
                        <a:pt x="2136" y="5814"/>
                      </a:lnTo>
                      <a:lnTo>
                        <a:pt x="2140" y="5822"/>
                      </a:lnTo>
                      <a:lnTo>
                        <a:pt x="2145" y="5830"/>
                      </a:lnTo>
                      <a:lnTo>
                        <a:pt x="2148" y="5835"/>
                      </a:lnTo>
                      <a:lnTo>
                        <a:pt x="2155" y="5840"/>
                      </a:lnTo>
                      <a:lnTo>
                        <a:pt x="2160" y="5845"/>
                      </a:lnTo>
                      <a:lnTo>
                        <a:pt x="2166" y="5848"/>
                      </a:lnTo>
                      <a:lnTo>
                        <a:pt x="2183" y="5853"/>
                      </a:lnTo>
                      <a:lnTo>
                        <a:pt x="2202" y="5858"/>
                      </a:lnTo>
                      <a:lnTo>
                        <a:pt x="2202" y="5858"/>
                      </a:lnTo>
                      <a:lnTo>
                        <a:pt x="2222" y="5865"/>
                      </a:lnTo>
                      <a:lnTo>
                        <a:pt x="2239" y="5866"/>
                      </a:lnTo>
                      <a:lnTo>
                        <a:pt x="2245" y="5868"/>
                      </a:lnTo>
                      <a:lnTo>
                        <a:pt x="2252" y="5866"/>
                      </a:lnTo>
                      <a:lnTo>
                        <a:pt x="2260" y="5865"/>
                      </a:lnTo>
                      <a:lnTo>
                        <a:pt x="2267" y="5863"/>
                      </a:lnTo>
                      <a:lnTo>
                        <a:pt x="2275" y="5858"/>
                      </a:lnTo>
                      <a:lnTo>
                        <a:pt x="2282" y="5851"/>
                      </a:lnTo>
                      <a:lnTo>
                        <a:pt x="2300" y="5835"/>
                      </a:lnTo>
                      <a:lnTo>
                        <a:pt x="2321" y="5809"/>
                      </a:lnTo>
                      <a:lnTo>
                        <a:pt x="2347" y="5774"/>
                      </a:lnTo>
                      <a:lnTo>
                        <a:pt x="2347" y="5774"/>
                      </a:lnTo>
                      <a:lnTo>
                        <a:pt x="2369" y="5746"/>
                      </a:lnTo>
                      <a:lnTo>
                        <a:pt x="2385" y="5720"/>
                      </a:lnTo>
                      <a:lnTo>
                        <a:pt x="2415" y="5673"/>
                      </a:lnTo>
                      <a:lnTo>
                        <a:pt x="2437" y="5632"/>
                      </a:lnTo>
                      <a:lnTo>
                        <a:pt x="2453" y="5599"/>
                      </a:lnTo>
                      <a:lnTo>
                        <a:pt x="2453" y="5599"/>
                      </a:lnTo>
                      <a:lnTo>
                        <a:pt x="2511" y="5611"/>
                      </a:lnTo>
                      <a:lnTo>
                        <a:pt x="2568" y="5621"/>
                      </a:lnTo>
                      <a:lnTo>
                        <a:pt x="2568" y="5621"/>
                      </a:lnTo>
                      <a:lnTo>
                        <a:pt x="2570" y="5657"/>
                      </a:lnTo>
                      <a:lnTo>
                        <a:pt x="2577" y="5701"/>
                      </a:lnTo>
                      <a:lnTo>
                        <a:pt x="2588" y="5756"/>
                      </a:lnTo>
                      <a:lnTo>
                        <a:pt x="2596" y="5787"/>
                      </a:lnTo>
                      <a:lnTo>
                        <a:pt x="2606" y="5820"/>
                      </a:lnTo>
                      <a:lnTo>
                        <a:pt x="2606" y="5820"/>
                      </a:lnTo>
                      <a:lnTo>
                        <a:pt x="2620" y="5861"/>
                      </a:lnTo>
                      <a:lnTo>
                        <a:pt x="2631" y="5893"/>
                      </a:lnTo>
                      <a:lnTo>
                        <a:pt x="2641" y="5916"/>
                      </a:lnTo>
                      <a:lnTo>
                        <a:pt x="2648" y="5924"/>
                      </a:lnTo>
                      <a:lnTo>
                        <a:pt x="2652" y="5931"/>
                      </a:lnTo>
                      <a:lnTo>
                        <a:pt x="2657" y="5936"/>
                      </a:lnTo>
                      <a:lnTo>
                        <a:pt x="2664" y="5939"/>
                      </a:lnTo>
                      <a:lnTo>
                        <a:pt x="2671" y="5942"/>
                      </a:lnTo>
                      <a:lnTo>
                        <a:pt x="2677" y="5945"/>
                      </a:lnTo>
                      <a:lnTo>
                        <a:pt x="2694" y="5947"/>
                      </a:lnTo>
                      <a:lnTo>
                        <a:pt x="2715" y="5949"/>
                      </a:lnTo>
                      <a:lnTo>
                        <a:pt x="2715" y="5949"/>
                      </a:lnTo>
                      <a:lnTo>
                        <a:pt x="2735" y="5950"/>
                      </a:lnTo>
                      <a:lnTo>
                        <a:pt x="2751" y="5950"/>
                      </a:lnTo>
                      <a:lnTo>
                        <a:pt x="2758" y="5950"/>
                      </a:lnTo>
                      <a:lnTo>
                        <a:pt x="2766" y="5949"/>
                      </a:lnTo>
                      <a:lnTo>
                        <a:pt x="2773" y="5945"/>
                      </a:lnTo>
                      <a:lnTo>
                        <a:pt x="2779" y="5942"/>
                      </a:lnTo>
                      <a:lnTo>
                        <a:pt x="2786" y="5936"/>
                      </a:lnTo>
                      <a:lnTo>
                        <a:pt x="2793" y="5929"/>
                      </a:lnTo>
                      <a:lnTo>
                        <a:pt x="2806" y="5909"/>
                      </a:lnTo>
                      <a:lnTo>
                        <a:pt x="2824" y="5879"/>
                      </a:lnTo>
                      <a:lnTo>
                        <a:pt x="2844" y="5840"/>
                      </a:lnTo>
                      <a:lnTo>
                        <a:pt x="2844" y="5840"/>
                      </a:lnTo>
                      <a:lnTo>
                        <a:pt x="2859" y="5810"/>
                      </a:lnTo>
                      <a:lnTo>
                        <a:pt x="2872" y="5781"/>
                      </a:lnTo>
                      <a:lnTo>
                        <a:pt x="2892" y="5729"/>
                      </a:lnTo>
                      <a:lnTo>
                        <a:pt x="2906" y="5687"/>
                      </a:lnTo>
                      <a:lnTo>
                        <a:pt x="2916" y="5652"/>
                      </a:lnTo>
                      <a:lnTo>
                        <a:pt x="2916" y="5652"/>
                      </a:lnTo>
                      <a:lnTo>
                        <a:pt x="2974" y="5652"/>
                      </a:lnTo>
                      <a:lnTo>
                        <a:pt x="3033" y="5652"/>
                      </a:lnTo>
                      <a:lnTo>
                        <a:pt x="3033" y="5652"/>
                      </a:lnTo>
                      <a:lnTo>
                        <a:pt x="3043" y="5687"/>
                      </a:lnTo>
                      <a:lnTo>
                        <a:pt x="3056" y="5729"/>
                      </a:lnTo>
                      <a:lnTo>
                        <a:pt x="3078" y="5781"/>
                      </a:lnTo>
                      <a:lnTo>
                        <a:pt x="3091" y="5810"/>
                      </a:lnTo>
                      <a:lnTo>
                        <a:pt x="3106" y="5840"/>
                      </a:lnTo>
                      <a:lnTo>
                        <a:pt x="3106" y="5840"/>
                      </a:lnTo>
                      <a:lnTo>
                        <a:pt x="3126" y="5879"/>
                      </a:lnTo>
                      <a:lnTo>
                        <a:pt x="3142" y="5909"/>
                      </a:lnTo>
                      <a:lnTo>
                        <a:pt x="3157" y="5929"/>
                      </a:lnTo>
                      <a:lnTo>
                        <a:pt x="3164" y="5936"/>
                      </a:lnTo>
                      <a:lnTo>
                        <a:pt x="3170" y="5942"/>
                      </a:lnTo>
                      <a:lnTo>
                        <a:pt x="3177" y="5945"/>
                      </a:lnTo>
                      <a:lnTo>
                        <a:pt x="3183" y="5949"/>
                      </a:lnTo>
                      <a:lnTo>
                        <a:pt x="3190" y="5950"/>
                      </a:lnTo>
                      <a:lnTo>
                        <a:pt x="3198" y="5950"/>
                      </a:lnTo>
                      <a:lnTo>
                        <a:pt x="3215" y="5950"/>
                      </a:lnTo>
                      <a:lnTo>
                        <a:pt x="3235" y="5949"/>
                      </a:lnTo>
                      <a:lnTo>
                        <a:pt x="3235" y="5949"/>
                      </a:lnTo>
                      <a:lnTo>
                        <a:pt x="3254" y="5947"/>
                      </a:lnTo>
                      <a:lnTo>
                        <a:pt x="3271" y="5945"/>
                      </a:lnTo>
                      <a:lnTo>
                        <a:pt x="3279" y="5942"/>
                      </a:lnTo>
                      <a:lnTo>
                        <a:pt x="3286" y="5939"/>
                      </a:lnTo>
                      <a:lnTo>
                        <a:pt x="3291" y="5936"/>
                      </a:lnTo>
                      <a:lnTo>
                        <a:pt x="3297" y="5931"/>
                      </a:lnTo>
                      <a:lnTo>
                        <a:pt x="3302" y="5924"/>
                      </a:lnTo>
                      <a:lnTo>
                        <a:pt x="3307" y="5916"/>
                      </a:lnTo>
                      <a:lnTo>
                        <a:pt x="3319" y="5893"/>
                      </a:lnTo>
                      <a:lnTo>
                        <a:pt x="3330" y="5861"/>
                      </a:lnTo>
                      <a:lnTo>
                        <a:pt x="3343" y="5820"/>
                      </a:lnTo>
                      <a:lnTo>
                        <a:pt x="3343" y="5820"/>
                      </a:lnTo>
                      <a:lnTo>
                        <a:pt x="3353" y="5787"/>
                      </a:lnTo>
                      <a:lnTo>
                        <a:pt x="3360" y="5756"/>
                      </a:lnTo>
                      <a:lnTo>
                        <a:pt x="3371" y="5701"/>
                      </a:lnTo>
                      <a:lnTo>
                        <a:pt x="3378" y="5657"/>
                      </a:lnTo>
                      <a:lnTo>
                        <a:pt x="3381" y="5621"/>
                      </a:lnTo>
                      <a:lnTo>
                        <a:pt x="3381" y="5621"/>
                      </a:lnTo>
                      <a:lnTo>
                        <a:pt x="3439" y="5612"/>
                      </a:lnTo>
                      <a:lnTo>
                        <a:pt x="3497" y="5601"/>
                      </a:lnTo>
                      <a:lnTo>
                        <a:pt x="3497" y="5601"/>
                      </a:lnTo>
                      <a:lnTo>
                        <a:pt x="3511" y="5634"/>
                      </a:lnTo>
                      <a:lnTo>
                        <a:pt x="3535" y="5673"/>
                      </a:lnTo>
                      <a:lnTo>
                        <a:pt x="3563" y="5721"/>
                      </a:lnTo>
                      <a:lnTo>
                        <a:pt x="3581" y="5748"/>
                      </a:lnTo>
                      <a:lnTo>
                        <a:pt x="3601" y="5774"/>
                      </a:lnTo>
                      <a:lnTo>
                        <a:pt x="3601" y="5774"/>
                      </a:lnTo>
                      <a:lnTo>
                        <a:pt x="3627" y="5809"/>
                      </a:lnTo>
                      <a:lnTo>
                        <a:pt x="3650" y="5835"/>
                      </a:lnTo>
                      <a:lnTo>
                        <a:pt x="3666" y="5851"/>
                      </a:lnTo>
                      <a:lnTo>
                        <a:pt x="3675" y="5858"/>
                      </a:lnTo>
                      <a:lnTo>
                        <a:pt x="3683" y="5863"/>
                      </a:lnTo>
                      <a:lnTo>
                        <a:pt x="3690" y="5865"/>
                      </a:lnTo>
                      <a:lnTo>
                        <a:pt x="3696" y="5866"/>
                      </a:lnTo>
                      <a:lnTo>
                        <a:pt x="3704" y="5868"/>
                      </a:lnTo>
                      <a:lnTo>
                        <a:pt x="3711" y="5866"/>
                      </a:lnTo>
                      <a:lnTo>
                        <a:pt x="3727" y="5865"/>
                      </a:lnTo>
                      <a:lnTo>
                        <a:pt x="3747" y="5858"/>
                      </a:lnTo>
                      <a:lnTo>
                        <a:pt x="3747" y="5858"/>
                      </a:lnTo>
                      <a:lnTo>
                        <a:pt x="3767" y="5853"/>
                      </a:lnTo>
                      <a:lnTo>
                        <a:pt x="3782" y="5848"/>
                      </a:lnTo>
                      <a:lnTo>
                        <a:pt x="3788" y="5845"/>
                      </a:lnTo>
                      <a:lnTo>
                        <a:pt x="3795" y="5840"/>
                      </a:lnTo>
                      <a:lnTo>
                        <a:pt x="3800" y="5835"/>
                      </a:lnTo>
                      <a:lnTo>
                        <a:pt x="3805" y="5830"/>
                      </a:lnTo>
                      <a:lnTo>
                        <a:pt x="3810" y="5822"/>
                      </a:lnTo>
                      <a:lnTo>
                        <a:pt x="3813" y="5814"/>
                      </a:lnTo>
                      <a:lnTo>
                        <a:pt x="3820" y="5789"/>
                      </a:lnTo>
                      <a:lnTo>
                        <a:pt x="3826" y="5756"/>
                      </a:lnTo>
                      <a:lnTo>
                        <a:pt x="3831" y="5713"/>
                      </a:lnTo>
                      <a:lnTo>
                        <a:pt x="3831" y="5713"/>
                      </a:lnTo>
                      <a:lnTo>
                        <a:pt x="3835" y="5678"/>
                      </a:lnTo>
                      <a:lnTo>
                        <a:pt x="3838" y="5647"/>
                      </a:lnTo>
                      <a:lnTo>
                        <a:pt x="3840" y="5593"/>
                      </a:lnTo>
                      <a:lnTo>
                        <a:pt x="3838" y="5546"/>
                      </a:lnTo>
                      <a:lnTo>
                        <a:pt x="3835" y="5510"/>
                      </a:lnTo>
                      <a:lnTo>
                        <a:pt x="3835" y="5510"/>
                      </a:lnTo>
                      <a:lnTo>
                        <a:pt x="3891" y="5490"/>
                      </a:lnTo>
                      <a:lnTo>
                        <a:pt x="3945" y="5471"/>
                      </a:lnTo>
                      <a:lnTo>
                        <a:pt x="3945" y="5471"/>
                      </a:lnTo>
                      <a:lnTo>
                        <a:pt x="3965" y="5499"/>
                      </a:lnTo>
                      <a:lnTo>
                        <a:pt x="3995" y="5535"/>
                      </a:lnTo>
                      <a:lnTo>
                        <a:pt x="4031" y="5576"/>
                      </a:lnTo>
                      <a:lnTo>
                        <a:pt x="4052" y="5599"/>
                      </a:lnTo>
                      <a:lnTo>
                        <a:pt x="4077" y="5622"/>
                      </a:lnTo>
                      <a:lnTo>
                        <a:pt x="4077" y="5622"/>
                      </a:lnTo>
                      <a:lnTo>
                        <a:pt x="4110" y="5654"/>
                      </a:lnTo>
                      <a:lnTo>
                        <a:pt x="4136" y="5673"/>
                      </a:lnTo>
                      <a:lnTo>
                        <a:pt x="4156" y="5688"/>
                      </a:lnTo>
                      <a:lnTo>
                        <a:pt x="4164" y="5693"/>
                      </a:lnTo>
                      <a:lnTo>
                        <a:pt x="4173" y="5695"/>
                      </a:lnTo>
                      <a:lnTo>
                        <a:pt x="4181" y="5696"/>
                      </a:lnTo>
                      <a:lnTo>
                        <a:pt x="4187" y="5698"/>
                      </a:lnTo>
                      <a:lnTo>
                        <a:pt x="4194" y="5696"/>
                      </a:lnTo>
                      <a:lnTo>
                        <a:pt x="4202" y="5695"/>
                      </a:lnTo>
                      <a:lnTo>
                        <a:pt x="4217" y="5690"/>
                      </a:lnTo>
                      <a:lnTo>
                        <a:pt x="4235" y="5680"/>
                      </a:lnTo>
                      <a:lnTo>
                        <a:pt x="4235" y="5680"/>
                      </a:lnTo>
                      <a:lnTo>
                        <a:pt x="4255" y="5672"/>
                      </a:lnTo>
                      <a:lnTo>
                        <a:pt x="4268" y="5663"/>
                      </a:lnTo>
                      <a:lnTo>
                        <a:pt x="4275" y="5660"/>
                      </a:lnTo>
                      <a:lnTo>
                        <a:pt x="4280" y="5655"/>
                      </a:lnTo>
                      <a:lnTo>
                        <a:pt x="4285" y="5649"/>
                      </a:lnTo>
                      <a:lnTo>
                        <a:pt x="4288" y="5642"/>
                      </a:lnTo>
                      <a:lnTo>
                        <a:pt x="4291" y="5634"/>
                      </a:lnTo>
                      <a:lnTo>
                        <a:pt x="4293" y="5624"/>
                      </a:lnTo>
                      <a:lnTo>
                        <a:pt x="4295" y="5599"/>
                      </a:lnTo>
                      <a:lnTo>
                        <a:pt x="4296" y="5566"/>
                      </a:lnTo>
                      <a:lnTo>
                        <a:pt x="4293" y="5522"/>
                      </a:lnTo>
                      <a:lnTo>
                        <a:pt x="4293" y="5522"/>
                      </a:lnTo>
                      <a:lnTo>
                        <a:pt x="4291" y="5489"/>
                      </a:lnTo>
                      <a:lnTo>
                        <a:pt x="4288" y="5457"/>
                      </a:lnTo>
                      <a:lnTo>
                        <a:pt x="4280" y="5401"/>
                      </a:lnTo>
                      <a:lnTo>
                        <a:pt x="4272" y="5357"/>
                      </a:lnTo>
                      <a:lnTo>
                        <a:pt x="4262" y="5322"/>
                      </a:lnTo>
                      <a:lnTo>
                        <a:pt x="4262" y="5322"/>
                      </a:lnTo>
                      <a:lnTo>
                        <a:pt x="4313" y="5292"/>
                      </a:lnTo>
                      <a:lnTo>
                        <a:pt x="4364" y="5263"/>
                      </a:lnTo>
                      <a:lnTo>
                        <a:pt x="4364" y="5263"/>
                      </a:lnTo>
                      <a:lnTo>
                        <a:pt x="4389" y="5289"/>
                      </a:lnTo>
                      <a:lnTo>
                        <a:pt x="4423" y="5319"/>
                      </a:lnTo>
                      <a:lnTo>
                        <a:pt x="4466" y="5354"/>
                      </a:lnTo>
                      <a:lnTo>
                        <a:pt x="4493" y="5372"/>
                      </a:lnTo>
                      <a:lnTo>
                        <a:pt x="4521" y="5391"/>
                      </a:lnTo>
                      <a:lnTo>
                        <a:pt x="4521" y="5391"/>
                      </a:lnTo>
                      <a:lnTo>
                        <a:pt x="4557" y="5415"/>
                      </a:lnTo>
                      <a:lnTo>
                        <a:pt x="4586" y="5431"/>
                      </a:lnTo>
                      <a:lnTo>
                        <a:pt x="4610" y="5443"/>
                      </a:lnTo>
                      <a:lnTo>
                        <a:pt x="4618" y="5444"/>
                      </a:lnTo>
                      <a:lnTo>
                        <a:pt x="4628" y="5446"/>
                      </a:lnTo>
                      <a:lnTo>
                        <a:pt x="4634" y="5446"/>
                      </a:lnTo>
                      <a:lnTo>
                        <a:pt x="4643" y="5446"/>
                      </a:lnTo>
                      <a:lnTo>
                        <a:pt x="4649" y="5444"/>
                      </a:lnTo>
                      <a:lnTo>
                        <a:pt x="4656" y="5441"/>
                      </a:lnTo>
                      <a:lnTo>
                        <a:pt x="4671" y="5433"/>
                      </a:lnTo>
                      <a:lnTo>
                        <a:pt x="4687" y="5421"/>
                      </a:lnTo>
                      <a:lnTo>
                        <a:pt x="4687" y="5421"/>
                      </a:lnTo>
                      <a:lnTo>
                        <a:pt x="4704" y="5410"/>
                      </a:lnTo>
                      <a:lnTo>
                        <a:pt x="4717" y="5398"/>
                      </a:lnTo>
                      <a:lnTo>
                        <a:pt x="4722" y="5393"/>
                      </a:lnTo>
                      <a:lnTo>
                        <a:pt x="4725" y="5386"/>
                      </a:lnTo>
                      <a:lnTo>
                        <a:pt x="4728" y="5382"/>
                      </a:lnTo>
                      <a:lnTo>
                        <a:pt x="4732" y="5373"/>
                      </a:lnTo>
                      <a:lnTo>
                        <a:pt x="4733" y="5365"/>
                      </a:lnTo>
                      <a:lnTo>
                        <a:pt x="4733" y="5355"/>
                      </a:lnTo>
                      <a:lnTo>
                        <a:pt x="4732" y="5330"/>
                      </a:lnTo>
                      <a:lnTo>
                        <a:pt x="4725" y="5297"/>
                      </a:lnTo>
                      <a:lnTo>
                        <a:pt x="4717" y="5255"/>
                      </a:lnTo>
                      <a:lnTo>
                        <a:pt x="4717" y="5255"/>
                      </a:lnTo>
                      <a:lnTo>
                        <a:pt x="4707" y="5222"/>
                      </a:lnTo>
                      <a:lnTo>
                        <a:pt x="4699" y="5190"/>
                      </a:lnTo>
                      <a:lnTo>
                        <a:pt x="4682" y="5138"/>
                      </a:lnTo>
                      <a:lnTo>
                        <a:pt x="4664" y="5096"/>
                      </a:lnTo>
                      <a:lnTo>
                        <a:pt x="4649" y="5063"/>
                      </a:lnTo>
                      <a:lnTo>
                        <a:pt x="4649" y="5063"/>
                      </a:lnTo>
                      <a:lnTo>
                        <a:pt x="4695" y="5025"/>
                      </a:lnTo>
                      <a:lnTo>
                        <a:pt x="4740" y="4987"/>
                      </a:lnTo>
                      <a:lnTo>
                        <a:pt x="4740" y="4987"/>
                      </a:lnTo>
                      <a:lnTo>
                        <a:pt x="4769" y="5009"/>
                      </a:lnTo>
                      <a:lnTo>
                        <a:pt x="4807" y="5032"/>
                      </a:lnTo>
                      <a:lnTo>
                        <a:pt x="4857" y="5058"/>
                      </a:lnTo>
                      <a:lnTo>
                        <a:pt x="4885" y="5072"/>
                      </a:lnTo>
                      <a:lnTo>
                        <a:pt x="4916" y="5086"/>
                      </a:lnTo>
                      <a:lnTo>
                        <a:pt x="4916" y="5086"/>
                      </a:lnTo>
                      <a:lnTo>
                        <a:pt x="4957" y="5103"/>
                      </a:lnTo>
                      <a:lnTo>
                        <a:pt x="4989" y="5114"/>
                      </a:lnTo>
                      <a:lnTo>
                        <a:pt x="5012" y="5121"/>
                      </a:lnTo>
                      <a:lnTo>
                        <a:pt x="5022" y="5121"/>
                      </a:lnTo>
                      <a:lnTo>
                        <a:pt x="5032" y="5121"/>
                      </a:lnTo>
                      <a:lnTo>
                        <a:pt x="5038" y="5121"/>
                      </a:lnTo>
                      <a:lnTo>
                        <a:pt x="5045" y="5119"/>
                      </a:lnTo>
                      <a:lnTo>
                        <a:pt x="5051" y="5116"/>
                      </a:lnTo>
                      <a:lnTo>
                        <a:pt x="5058" y="5111"/>
                      </a:lnTo>
                      <a:lnTo>
                        <a:pt x="5071" y="5101"/>
                      </a:lnTo>
                      <a:lnTo>
                        <a:pt x="5084" y="5086"/>
                      </a:lnTo>
                      <a:lnTo>
                        <a:pt x="5084" y="5086"/>
                      </a:lnTo>
                      <a:lnTo>
                        <a:pt x="5099" y="5072"/>
                      </a:lnTo>
                      <a:lnTo>
                        <a:pt x="5111" y="5060"/>
                      </a:lnTo>
                      <a:lnTo>
                        <a:pt x="5114" y="5053"/>
                      </a:lnTo>
                      <a:lnTo>
                        <a:pt x="5117" y="5047"/>
                      </a:lnTo>
                      <a:lnTo>
                        <a:pt x="5119" y="5040"/>
                      </a:lnTo>
                      <a:lnTo>
                        <a:pt x="5121" y="5032"/>
                      </a:lnTo>
                      <a:lnTo>
                        <a:pt x="5121" y="5024"/>
                      </a:lnTo>
                      <a:lnTo>
                        <a:pt x="5119" y="5014"/>
                      </a:lnTo>
                      <a:lnTo>
                        <a:pt x="5114" y="4989"/>
                      </a:lnTo>
                      <a:lnTo>
                        <a:pt x="5103" y="4958"/>
                      </a:lnTo>
                      <a:lnTo>
                        <a:pt x="5084" y="4917"/>
                      </a:lnTo>
                      <a:lnTo>
                        <a:pt x="5084" y="4917"/>
                      </a:lnTo>
                      <a:lnTo>
                        <a:pt x="5071" y="4887"/>
                      </a:lnTo>
                      <a:lnTo>
                        <a:pt x="5058" y="4857"/>
                      </a:lnTo>
                      <a:lnTo>
                        <a:pt x="5032" y="4809"/>
                      </a:lnTo>
                      <a:lnTo>
                        <a:pt x="5007" y="4770"/>
                      </a:lnTo>
                      <a:lnTo>
                        <a:pt x="4987" y="4740"/>
                      </a:lnTo>
                      <a:lnTo>
                        <a:pt x="4987" y="4740"/>
                      </a:lnTo>
                      <a:lnTo>
                        <a:pt x="5025" y="4696"/>
                      </a:lnTo>
                      <a:lnTo>
                        <a:pt x="5063" y="4651"/>
                      </a:lnTo>
                      <a:lnTo>
                        <a:pt x="5063" y="4651"/>
                      </a:lnTo>
                      <a:lnTo>
                        <a:pt x="5094" y="4666"/>
                      </a:lnTo>
                      <a:lnTo>
                        <a:pt x="5137" y="4682"/>
                      </a:lnTo>
                      <a:lnTo>
                        <a:pt x="5190" y="4701"/>
                      </a:lnTo>
                      <a:lnTo>
                        <a:pt x="5220" y="4709"/>
                      </a:lnTo>
                      <a:lnTo>
                        <a:pt x="5253" y="4717"/>
                      </a:lnTo>
                      <a:lnTo>
                        <a:pt x="5253" y="4717"/>
                      </a:lnTo>
                      <a:lnTo>
                        <a:pt x="5297" y="4727"/>
                      </a:lnTo>
                      <a:lnTo>
                        <a:pt x="5330" y="4732"/>
                      </a:lnTo>
                      <a:lnTo>
                        <a:pt x="5355" y="4734"/>
                      </a:lnTo>
                      <a:lnTo>
                        <a:pt x="5363" y="4734"/>
                      </a:lnTo>
                      <a:lnTo>
                        <a:pt x="5373" y="4732"/>
                      </a:lnTo>
                      <a:lnTo>
                        <a:pt x="5380" y="4730"/>
                      </a:lnTo>
                      <a:lnTo>
                        <a:pt x="5386" y="4727"/>
                      </a:lnTo>
                      <a:lnTo>
                        <a:pt x="5393" y="4722"/>
                      </a:lnTo>
                      <a:lnTo>
                        <a:pt x="5398" y="4717"/>
                      </a:lnTo>
                      <a:lnTo>
                        <a:pt x="5408" y="4704"/>
                      </a:lnTo>
                      <a:lnTo>
                        <a:pt x="5419" y="4687"/>
                      </a:lnTo>
                      <a:lnTo>
                        <a:pt x="5419" y="4687"/>
                      </a:lnTo>
                      <a:lnTo>
                        <a:pt x="5431" y="4671"/>
                      </a:lnTo>
                      <a:lnTo>
                        <a:pt x="5441" y="4656"/>
                      </a:lnTo>
                      <a:lnTo>
                        <a:pt x="5442" y="4649"/>
                      </a:lnTo>
                      <a:lnTo>
                        <a:pt x="5444" y="4643"/>
                      </a:lnTo>
                      <a:lnTo>
                        <a:pt x="5445" y="4636"/>
                      </a:lnTo>
                      <a:lnTo>
                        <a:pt x="5445" y="4628"/>
                      </a:lnTo>
                      <a:lnTo>
                        <a:pt x="5444" y="4620"/>
                      </a:lnTo>
                      <a:lnTo>
                        <a:pt x="5441" y="4610"/>
                      </a:lnTo>
                      <a:lnTo>
                        <a:pt x="5431" y="4587"/>
                      </a:lnTo>
                      <a:lnTo>
                        <a:pt x="5414" y="4559"/>
                      </a:lnTo>
                      <a:lnTo>
                        <a:pt x="5391" y="4521"/>
                      </a:lnTo>
                      <a:lnTo>
                        <a:pt x="5391" y="4521"/>
                      </a:lnTo>
                      <a:lnTo>
                        <a:pt x="5371" y="4493"/>
                      </a:lnTo>
                      <a:lnTo>
                        <a:pt x="5353" y="4468"/>
                      </a:lnTo>
                      <a:lnTo>
                        <a:pt x="5319" y="4424"/>
                      </a:lnTo>
                      <a:lnTo>
                        <a:pt x="5287" y="4389"/>
                      </a:lnTo>
                      <a:lnTo>
                        <a:pt x="5262" y="4364"/>
                      </a:lnTo>
                      <a:lnTo>
                        <a:pt x="5262" y="4364"/>
                      </a:lnTo>
                      <a:lnTo>
                        <a:pt x="5292" y="4313"/>
                      </a:lnTo>
                      <a:lnTo>
                        <a:pt x="5322" y="4262"/>
                      </a:lnTo>
                      <a:lnTo>
                        <a:pt x="5322" y="4262"/>
                      </a:lnTo>
                      <a:lnTo>
                        <a:pt x="5356" y="4272"/>
                      </a:lnTo>
                      <a:lnTo>
                        <a:pt x="5401" y="4282"/>
                      </a:lnTo>
                      <a:lnTo>
                        <a:pt x="5455" y="4288"/>
                      </a:lnTo>
                      <a:lnTo>
                        <a:pt x="5487" y="4292"/>
                      </a:lnTo>
                      <a:lnTo>
                        <a:pt x="5521" y="4295"/>
                      </a:lnTo>
                      <a:lnTo>
                        <a:pt x="5521" y="4295"/>
                      </a:lnTo>
                      <a:lnTo>
                        <a:pt x="5566" y="4297"/>
                      </a:lnTo>
                      <a:lnTo>
                        <a:pt x="5599" y="4297"/>
                      </a:lnTo>
                      <a:lnTo>
                        <a:pt x="5624" y="4293"/>
                      </a:lnTo>
                      <a:lnTo>
                        <a:pt x="5633" y="4292"/>
                      </a:lnTo>
                      <a:lnTo>
                        <a:pt x="5642" y="4288"/>
                      </a:lnTo>
                      <a:lnTo>
                        <a:pt x="5648" y="4285"/>
                      </a:lnTo>
                      <a:lnTo>
                        <a:pt x="5653" y="4282"/>
                      </a:lnTo>
                      <a:lnTo>
                        <a:pt x="5658" y="4275"/>
                      </a:lnTo>
                      <a:lnTo>
                        <a:pt x="5663" y="4270"/>
                      </a:lnTo>
                      <a:lnTo>
                        <a:pt x="5671" y="4255"/>
                      </a:lnTo>
                      <a:lnTo>
                        <a:pt x="5680" y="4237"/>
                      </a:lnTo>
                      <a:lnTo>
                        <a:pt x="5680" y="4237"/>
                      </a:lnTo>
                      <a:lnTo>
                        <a:pt x="5688" y="4219"/>
                      </a:lnTo>
                      <a:lnTo>
                        <a:pt x="5694" y="4203"/>
                      </a:lnTo>
                      <a:lnTo>
                        <a:pt x="5696" y="4196"/>
                      </a:lnTo>
                      <a:lnTo>
                        <a:pt x="5696" y="4189"/>
                      </a:lnTo>
                      <a:lnTo>
                        <a:pt x="5696" y="4181"/>
                      </a:lnTo>
                      <a:lnTo>
                        <a:pt x="5694" y="4175"/>
                      </a:lnTo>
                      <a:lnTo>
                        <a:pt x="5691" y="4166"/>
                      </a:lnTo>
                      <a:lnTo>
                        <a:pt x="5688" y="4157"/>
                      </a:lnTo>
                      <a:lnTo>
                        <a:pt x="5673" y="4137"/>
                      </a:lnTo>
                      <a:lnTo>
                        <a:pt x="5652" y="4110"/>
                      </a:lnTo>
                      <a:lnTo>
                        <a:pt x="5622" y="4079"/>
                      </a:lnTo>
                      <a:lnTo>
                        <a:pt x="5622" y="4079"/>
                      </a:lnTo>
                      <a:lnTo>
                        <a:pt x="5599" y="4054"/>
                      </a:lnTo>
                      <a:lnTo>
                        <a:pt x="5576" y="4031"/>
                      </a:lnTo>
                      <a:lnTo>
                        <a:pt x="5535" y="3995"/>
                      </a:lnTo>
                      <a:lnTo>
                        <a:pt x="5498" y="3967"/>
                      </a:lnTo>
                      <a:lnTo>
                        <a:pt x="5469" y="3945"/>
                      </a:lnTo>
                      <a:lnTo>
                        <a:pt x="5469" y="3945"/>
                      </a:lnTo>
                      <a:lnTo>
                        <a:pt x="5488" y="3891"/>
                      </a:lnTo>
                      <a:lnTo>
                        <a:pt x="5508" y="3835"/>
                      </a:lnTo>
                      <a:lnTo>
                        <a:pt x="5508" y="3835"/>
                      </a:lnTo>
                      <a:lnTo>
                        <a:pt x="5544" y="3838"/>
                      </a:lnTo>
                      <a:lnTo>
                        <a:pt x="5591" y="3840"/>
                      </a:lnTo>
                      <a:lnTo>
                        <a:pt x="5645" y="3838"/>
                      </a:lnTo>
                      <a:lnTo>
                        <a:pt x="5678" y="3837"/>
                      </a:lnTo>
                      <a:lnTo>
                        <a:pt x="5711" y="3832"/>
                      </a:lnTo>
                      <a:lnTo>
                        <a:pt x="5711" y="3832"/>
                      </a:lnTo>
                      <a:lnTo>
                        <a:pt x="5755" y="3827"/>
                      </a:lnTo>
                      <a:lnTo>
                        <a:pt x="5788" y="3820"/>
                      </a:lnTo>
                      <a:lnTo>
                        <a:pt x="5812" y="3814"/>
                      </a:lnTo>
                      <a:lnTo>
                        <a:pt x="5821" y="3810"/>
                      </a:lnTo>
                      <a:lnTo>
                        <a:pt x="5828" y="3805"/>
                      </a:lnTo>
                      <a:lnTo>
                        <a:pt x="5835" y="3802"/>
                      </a:lnTo>
                      <a:lnTo>
                        <a:pt x="5840" y="3795"/>
                      </a:lnTo>
                      <a:lnTo>
                        <a:pt x="5843" y="3790"/>
                      </a:lnTo>
                      <a:lnTo>
                        <a:pt x="5848" y="3784"/>
                      </a:lnTo>
                      <a:lnTo>
                        <a:pt x="5853" y="3767"/>
                      </a:lnTo>
                      <a:lnTo>
                        <a:pt x="5858" y="3748"/>
                      </a:lnTo>
                      <a:lnTo>
                        <a:pt x="5858" y="3748"/>
                      </a:lnTo>
                      <a:lnTo>
                        <a:pt x="5863" y="3728"/>
                      </a:lnTo>
                      <a:lnTo>
                        <a:pt x="5866" y="3711"/>
                      </a:lnTo>
                      <a:lnTo>
                        <a:pt x="5866" y="3705"/>
                      </a:lnTo>
                      <a:lnTo>
                        <a:pt x="5866" y="3698"/>
                      </a:lnTo>
                      <a:lnTo>
                        <a:pt x="5864" y="3690"/>
                      </a:lnTo>
                      <a:lnTo>
                        <a:pt x="5861" y="3683"/>
                      </a:lnTo>
                      <a:lnTo>
                        <a:pt x="5858" y="3677"/>
                      </a:lnTo>
                      <a:lnTo>
                        <a:pt x="5851" y="3668"/>
                      </a:lnTo>
                      <a:lnTo>
                        <a:pt x="5833" y="3650"/>
                      </a:lnTo>
                      <a:lnTo>
                        <a:pt x="5808" y="3629"/>
                      </a:lnTo>
                      <a:lnTo>
                        <a:pt x="5774" y="3603"/>
                      </a:lnTo>
                      <a:lnTo>
                        <a:pt x="5774" y="3603"/>
                      </a:lnTo>
                      <a:lnTo>
                        <a:pt x="5746" y="3581"/>
                      </a:lnTo>
                      <a:lnTo>
                        <a:pt x="5719" y="3565"/>
                      </a:lnTo>
                      <a:lnTo>
                        <a:pt x="5671" y="3535"/>
                      </a:lnTo>
                      <a:lnTo>
                        <a:pt x="5630" y="3512"/>
                      </a:lnTo>
                      <a:lnTo>
                        <a:pt x="5599" y="3497"/>
                      </a:lnTo>
                      <a:lnTo>
                        <a:pt x="5599" y="3497"/>
                      </a:lnTo>
                      <a:lnTo>
                        <a:pt x="5609" y="3439"/>
                      </a:lnTo>
                      <a:lnTo>
                        <a:pt x="5619" y="3383"/>
                      </a:lnTo>
                      <a:lnTo>
                        <a:pt x="5619" y="3383"/>
                      </a:lnTo>
                      <a:lnTo>
                        <a:pt x="5655" y="3380"/>
                      </a:lnTo>
                      <a:lnTo>
                        <a:pt x="5699" y="3373"/>
                      </a:lnTo>
                      <a:lnTo>
                        <a:pt x="5755" y="3362"/>
                      </a:lnTo>
                      <a:lnTo>
                        <a:pt x="5785" y="3354"/>
                      </a:lnTo>
                      <a:lnTo>
                        <a:pt x="5818" y="3344"/>
                      </a:lnTo>
                      <a:lnTo>
                        <a:pt x="5818" y="3344"/>
                      </a:lnTo>
                      <a:lnTo>
                        <a:pt x="5861" y="3330"/>
                      </a:lnTo>
                      <a:lnTo>
                        <a:pt x="5892" y="3319"/>
                      </a:lnTo>
                      <a:lnTo>
                        <a:pt x="5914" y="3309"/>
                      </a:lnTo>
                      <a:lnTo>
                        <a:pt x="5922" y="3302"/>
                      </a:lnTo>
                      <a:lnTo>
                        <a:pt x="5929" y="3298"/>
                      </a:lnTo>
                      <a:lnTo>
                        <a:pt x="5935" y="3293"/>
                      </a:lnTo>
                      <a:lnTo>
                        <a:pt x="5938" y="3286"/>
                      </a:lnTo>
                      <a:lnTo>
                        <a:pt x="5942" y="3279"/>
                      </a:lnTo>
                      <a:lnTo>
                        <a:pt x="5943" y="3273"/>
                      </a:lnTo>
                      <a:lnTo>
                        <a:pt x="5947" y="3256"/>
                      </a:lnTo>
                      <a:lnTo>
                        <a:pt x="5948" y="3237"/>
                      </a:lnTo>
                      <a:lnTo>
                        <a:pt x="5948" y="3237"/>
                      </a:lnTo>
                      <a:lnTo>
                        <a:pt x="5950" y="3215"/>
                      </a:lnTo>
                      <a:lnTo>
                        <a:pt x="5950" y="3199"/>
                      </a:lnTo>
                      <a:lnTo>
                        <a:pt x="5950" y="3192"/>
                      </a:lnTo>
                      <a:lnTo>
                        <a:pt x="5947" y="3184"/>
                      </a:lnTo>
                      <a:lnTo>
                        <a:pt x="5945" y="3177"/>
                      </a:lnTo>
                      <a:lnTo>
                        <a:pt x="5940" y="3171"/>
                      </a:lnTo>
                      <a:lnTo>
                        <a:pt x="5935" y="3164"/>
                      </a:lnTo>
                      <a:lnTo>
                        <a:pt x="5927" y="3157"/>
                      </a:lnTo>
                      <a:lnTo>
                        <a:pt x="5907" y="3144"/>
                      </a:lnTo>
                      <a:lnTo>
                        <a:pt x="5879" y="3126"/>
                      </a:lnTo>
                      <a:lnTo>
                        <a:pt x="5840" y="3106"/>
                      </a:lnTo>
                      <a:lnTo>
                        <a:pt x="5840" y="3106"/>
                      </a:lnTo>
                      <a:close/>
                      <a:moveTo>
                        <a:pt x="2885" y="3319"/>
                      </a:moveTo>
                      <a:lnTo>
                        <a:pt x="2885" y="3319"/>
                      </a:lnTo>
                      <a:lnTo>
                        <a:pt x="2850" y="3307"/>
                      </a:lnTo>
                      <a:lnTo>
                        <a:pt x="2817" y="3294"/>
                      </a:lnTo>
                      <a:lnTo>
                        <a:pt x="2788" y="3276"/>
                      </a:lnTo>
                      <a:lnTo>
                        <a:pt x="2760" y="3256"/>
                      </a:lnTo>
                      <a:lnTo>
                        <a:pt x="2733" y="3235"/>
                      </a:lnTo>
                      <a:lnTo>
                        <a:pt x="2710" y="3210"/>
                      </a:lnTo>
                      <a:lnTo>
                        <a:pt x="2689" y="3184"/>
                      </a:lnTo>
                      <a:lnTo>
                        <a:pt x="2671" y="3154"/>
                      </a:lnTo>
                      <a:lnTo>
                        <a:pt x="2654" y="3124"/>
                      </a:lnTo>
                      <a:lnTo>
                        <a:pt x="2643" y="3093"/>
                      </a:lnTo>
                      <a:lnTo>
                        <a:pt x="2633" y="3060"/>
                      </a:lnTo>
                      <a:lnTo>
                        <a:pt x="2626" y="3027"/>
                      </a:lnTo>
                      <a:lnTo>
                        <a:pt x="2623" y="2992"/>
                      </a:lnTo>
                      <a:lnTo>
                        <a:pt x="2623" y="2958"/>
                      </a:lnTo>
                      <a:lnTo>
                        <a:pt x="2628" y="2922"/>
                      </a:lnTo>
                      <a:lnTo>
                        <a:pt x="2634" y="2887"/>
                      </a:lnTo>
                      <a:lnTo>
                        <a:pt x="2634" y="2887"/>
                      </a:lnTo>
                      <a:lnTo>
                        <a:pt x="2646" y="2852"/>
                      </a:lnTo>
                      <a:lnTo>
                        <a:pt x="2661" y="2819"/>
                      </a:lnTo>
                      <a:lnTo>
                        <a:pt x="2677" y="2790"/>
                      </a:lnTo>
                      <a:lnTo>
                        <a:pt x="2697" y="2762"/>
                      </a:lnTo>
                      <a:lnTo>
                        <a:pt x="2720" y="2735"/>
                      </a:lnTo>
                      <a:lnTo>
                        <a:pt x="2745" y="2712"/>
                      </a:lnTo>
                      <a:lnTo>
                        <a:pt x="2771" y="2691"/>
                      </a:lnTo>
                      <a:lnTo>
                        <a:pt x="2799" y="2673"/>
                      </a:lnTo>
                      <a:lnTo>
                        <a:pt x="2829" y="2656"/>
                      </a:lnTo>
                      <a:lnTo>
                        <a:pt x="2860" y="2645"/>
                      </a:lnTo>
                      <a:lnTo>
                        <a:pt x="2893" y="2635"/>
                      </a:lnTo>
                      <a:lnTo>
                        <a:pt x="2928" y="2628"/>
                      </a:lnTo>
                      <a:lnTo>
                        <a:pt x="2962" y="2625"/>
                      </a:lnTo>
                      <a:lnTo>
                        <a:pt x="2997" y="2625"/>
                      </a:lnTo>
                      <a:lnTo>
                        <a:pt x="3032" y="2630"/>
                      </a:lnTo>
                      <a:lnTo>
                        <a:pt x="3068" y="2636"/>
                      </a:lnTo>
                      <a:lnTo>
                        <a:pt x="3068" y="2636"/>
                      </a:lnTo>
                      <a:lnTo>
                        <a:pt x="3101" y="2648"/>
                      </a:lnTo>
                      <a:lnTo>
                        <a:pt x="3134" y="2663"/>
                      </a:lnTo>
                      <a:lnTo>
                        <a:pt x="3165" y="2679"/>
                      </a:lnTo>
                      <a:lnTo>
                        <a:pt x="3193" y="2699"/>
                      </a:lnTo>
                      <a:lnTo>
                        <a:pt x="3218" y="2722"/>
                      </a:lnTo>
                      <a:lnTo>
                        <a:pt x="3243" y="2747"/>
                      </a:lnTo>
                      <a:lnTo>
                        <a:pt x="3263" y="2773"/>
                      </a:lnTo>
                      <a:lnTo>
                        <a:pt x="3282" y="2801"/>
                      </a:lnTo>
                      <a:lnTo>
                        <a:pt x="3297" y="2831"/>
                      </a:lnTo>
                      <a:lnTo>
                        <a:pt x="3310" y="2864"/>
                      </a:lnTo>
                      <a:lnTo>
                        <a:pt x="3319" y="2895"/>
                      </a:lnTo>
                      <a:lnTo>
                        <a:pt x="3325" y="2930"/>
                      </a:lnTo>
                      <a:lnTo>
                        <a:pt x="3328" y="2964"/>
                      </a:lnTo>
                      <a:lnTo>
                        <a:pt x="3328" y="2999"/>
                      </a:lnTo>
                      <a:lnTo>
                        <a:pt x="3325" y="3034"/>
                      </a:lnTo>
                      <a:lnTo>
                        <a:pt x="3317" y="3070"/>
                      </a:lnTo>
                      <a:lnTo>
                        <a:pt x="3317" y="3070"/>
                      </a:lnTo>
                      <a:lnTo>
                        <a:pt x="3305" y="3103"/>
                      </a:lnTo>
                      <a:lnTo>
                        <a:pt x="3292" y="3136"/>
                      </a:lnTo>
                      <a:lnTo>
                        <a:pt x="3274" y="3167"/>
                      </a:lnTo>
                      <a:lnTo>
                        <a:pt x="3254" y="3195"/>
                      </a:lnTo>
                      <a:lnTo>
                        <a:pt x="3233" y="3222"/>
                      </a:lnTo>
                      <a:lnTo>
                        <a:pt x="3208" y="3245"/>
                      </a:lnTo>
                      <a:lnTo>
                        <a:pt x="3180" y="3266"/>
                      </a:lnTo>
                      <a:lnTo>
                        <a:pt x="3152" y="3284"/>
                      </a:lnTo>
                      <a:lnTo>
                        <a:pt x="3122" y="3299"/>
                      </a:lnTo>
                      <a:lnTo>
                        <a:pt x="3091" y="3312"/>
                      </a:lnTo>
                      <a:lnTo>
                        <a:pt x="3058" y="3321"/>
                      </a:lnTo>
                      <a:lnTo>
                        <a:pt x="3025" y="3327"/>
                      </a:lnTo>
                      <a:lnTo>
                        <a:pt x="2990" y="3330"/>
                      </a:lnTo>
                      <a:lnTo>
                        <a:pt x="2956" y="3330"/>
                      </a:lnTo>
                      <a:lnTo>
                        <a:pt x="2920" y="3327"/>
                      </a:lnTo>
                      <a:lnTo>
                        <a:pt x="2885" y="3319"/>
                      </a:lnTo>
                      <a:lnTo>
                        <a:pt x="2885" y="331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989C3"/>
                    </a:gs>
                    <a:gs pos="100000">
                      <a:srgbClr val="284B76"/>
                    </a:gs>
                  </a:gsLst>
                  <a:lin ang="0" scaled="1"/>
                  <a:tileRect/>
                </a:gradFill>
                <a:ln w="9525">
                  <a:noFill/>
                  <a:prstDash val="sysDash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lIns="18288" tIns="18288" rIns="18288" bIns="18288" anchor="ctr" anchorCtr="1"/>
                <a:lstStyle/>
                <a:p>
                  <a:pPr algn="ctr" fontAlgn="auto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endParaRPr lang="en-US" sz="1400" b="1" dirty="0">
                    <a:solidFill>
                      <a:srgbClr val="FFFFFF"/>
                    </a:solidFill>
                    <a:latin typeface="Arial Narrow" panose="020B0606020202030204" pitchFamily="112" charset="0"/>
                    <a:ea typeface="+mn-ea"/>
                  </a:endParaRPr>
                </a:p>
              </p:txBody>
            </p:sp>
            <p:sp>
              <p:nvSpPr>
                <p:cNvPr id="14355" name="Freeform 6"/>
                <p:cNvSpPr>
                  <a:spLocks noEditPoints="1"/>
                </p:cNvSpPr>
                <p:nvPr>
                  <p:custDataLst>
                    <p:tags r:id="rId12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>
                    <a:gd name="T0" fmla="*/ 2147483647 w 5950"/>
                    <a:gd name="T1" fmla="*/ 2147483647 h 5950"/>
                    <a:gd name="T2" fmla="*/ 2147483647 w 5950"/>
                    <a:gd name="T3" fmla="*/ 2147483647 h 5950"/>
                    <a:gd name="T4" fmla="*/ 2147483647 w 5950"/>
                    <a:gd name="T5" fmla="*/ 2147483647 h 5950"/>
                    <a:gd name="T6" fmla="*/ 2147483647 w 5950"/>
                    <a:gd name="T7" fmla="*/ 2147483647 h 5950"/>
                    <a:gd name="T8" fmla="*/ 2147483647 w 5950"/>
                    <a:gd name="T9" fmla="*/ 2147483647 h 5950"/>
                    <a:gd name="T10" fmla="*/ 2147483647 w 5950"/>
                    <a:gd name="T11" fmla="*/ 2147483647 h 5950"/>
                    <a:gd name="T12" fmla="*/ 2147483647 w 5950"/>
                    <a:gd name="T13" fmla="*/ 2147483647 h 5950"/>
                    <a:gd name="T14" fmla="*/ 2147483647 w 5950"/>
                    <a:gd name="T15" fmla="*/ 2147483647 h 5950"/>
                    <a:gd name="T16" fmla="*/ 2147483647 w 5950"/>
                    <a:gd name="T17" fmla="*/ 2147483647 h 5950"/>
                    <a:gd name="T18" fmla="*/ 2147483647 w 5950"/>
                    <a:gd name="T19" fmla="*/ 2147483647 h 5950"/>
                    <a:gd name="T20" fmla="*/ 2147483647 w 5950"/>
                    <a:gd name="T21" fmla="*/ 2147483647 h 5950"/>
                    <a:gd name="T22" fmla="*/ 2147483647 w 5950"/>
                    <a:gd name="T23" fmla="*/ 2147483647 h 5950"/>
                    <a:gd name="T24" fmla="*/ 2147483647 w 5950"/>
                    <a:gd name="T25" fmla="*/ 2147483647 h 5950"/>
                    <a:gd name="T26" fmla="*/ 2147483647 w 5950"/>
                    <a:gd name="T27" fmla="*/ 2147483647 h 5950"/>
                    <a:gd name="T28" fmla="*/ 2147483647 w 5950"/>
                    <a:gd name="T29" fmla="*/ 2147483647 h 5950"/>
                    <a:gd name="T30" fmla="*/ 2147483647 w 5950"/>
                    <a:gd name="T31" fmla="*/ 2147483647 h 5950"/>
                    <a:gd name="T32" fmla="*/ 2147483647 w 5950"/>
                    <a:gd name="T33" fmla="*/ 2147483647 h 5950"/>
                    <a:gd name="T34" fmla="*/ 2147483647 w 5950"/>
                    <a:gd name="T35" fmla="*/ 2147483647 h 5950"/>
                    <a:gd name="T36" fmla="*/ 2147483647 w 5950"/>
                    <a:gd name="T37" fmla="*/ 2147483647 h 5950"/>
                    <a:gd name="T38" fmla="*/ 2147483647 w 5950"/>
                    <a:gd name="T39" fmla="*/ 2147483647 h 5950"/>
                    <a:gd name="T40" fmla="*/ 2147483647 w 5950"/>
                    <a:gd name="T41" fmla="*/ 2147483647 h 5950"/>
                    <a:gd name="T42" fmla="*/ 2147483647 w 5950"/>
                    <a:gd name="T43" fmla="*/ 2147483647 h 5950"/>
                    <a:gd name="T44" fmla="*/ 2147483647 w 5950"/>
                    <a:gd name="T45" fmla="*/ 2147483647 h 5950"/>
                    <a:gd name="T46" fmla="*/ 2147483647 w 5950"/>
                    <a:gd name="T47" fmla="*/ 2147483647 h 5950"/>
                    <a:gd name="T48" fmla="*/ 2147483647 w 5950"/>
                    <a:gd name="T49" fmla="*/ 2147483647 h 5950"/>
                    <a:gd name="T50" fmla="*/ 0 w 5950"/>
                    <a:gd name="T51" fmla="*/ 2147483647 h 5950"/>
                    <a:gd name="T52" fmla="*/ 2147483647 w 5950"/>
                    <a:gd name="T53" fmla="*/ 2147483647 h 5950"/>
                    <a:gd name="T54" fmla="*/ 2147483647 w 5950"/>
                    <a:gd name="T55" fmla="*/ 2147483647 h 5950"/>
                    <a:gd name="T56" fmla="*/ 2147483647 w 5950"/>
                    <a:gd name="T57" fmla="*/ 2147483647 h 5950"/>
                    <a:gd name="T58" fmla="*/ 2147483647 w 5950"/>
                    <a:gd name="T59" fmla="*/ 2147483647 h 5950"/>
                    <a:gd name="T60" fmla="*/ 2147483647 w 5950"/>
                    <a:gd name="T61" fmla="*/ 2147483647 h 5950"/>
                    <a:gd name="T62" fmla="*/ 2147483647 w 5950"/>
                    <a:gd name="T63" fmla="*/ 2147483647 h 5950"/>
                    <a:gd name="T64" fmla="*/ 2147483647 w 5950"/>
                    <a:gd name="T65" fmla="*/ 2147483647 h 5950"/>
                    <a:gd name="T66" fmla="*/ 2147483647 w 5950"/>
                    <a:gd name="T67" fmla="*/ 2147483647 h 5950"/>
                    <a:gd name="T68" fmla="*/ 2147483647 w 5950"/>
                    <a:gd name="T69" fmla="*/ 2147483647 h 5950"/>
                    <a:gd name="T70" fmla="*/ 2147483647 w 5950"/>
                    <a:gd name="T71" fmla="*/ 2147483647 h 5950"/>
                    <a:gd name="T72" fmla="*/ 2147483647 w 5950"/>
                    <a:gd name="T73" fmla="*/ 2147483647 h 5950"/>
                    <a:gd name="T74" fmla="*/ 2147483647 w 5950"/>
                    <a:gd name="T75" fmla="*/ 2147483647 h 5950"/>
                    <a:gd name="T76" fmla="*/ 2147483647 w 5950"/>
                    <a:gd name="T77" fmla="*/ 2147483647 h 5950"/>
                    <a:gd name="T78" fmla="*/ 2147483647 w 5950"/>
                    <a:gd name="T79" fmla="*/ 2147483647 h 5950"/>
                    <a:gd name="T80" fmla="*/ 2147483647 w 5950"/>
                    <a:gd name="T81" fmla="*/ 2147483647 h 5950"/>
                    <a:gd name="T82" fmla="*/ 2147483647 w 5950"/>
                    <a:gd name="T83" fmla="*/ 2147483647 h 5950"/>
                    <a:gd name="T84" fmla="*/ 2147483647 w 5950"/>
                    <a:gd name="T85" fmla="*/ 2147483647 h 5950"/>
                    <a:gd name="T86" fmla="*/ 2147483647 w 5950"/>
                    <a:gd name="T87" fmla="*/ 2147483647 h 5950"/>
                    <a:gd name="T88" fmla="*/ 2147483647 w 5950"/>
                    <a:gd name="T89" fmla="*/ 2147483647 h 5950"/>
                    <a:gd name="T90" fmla="*/ 2147483647 w 5950"/>
                    <a:gd name="T91" fmla="*/ 2147483647 h 5950"/>
                    <a:gd name="T92" fmla="*/ 2147483647 w 5950"/>
                    <a:gd name="T93" fmla="*/ 2147483647 h 5950"/>
                    <a:gd name="T94" fmla="*/ 2147483647 w 5950"/>
                    <a:gd name="T95" fmla="*/ 2147483647 h 5950"/>
                    <a:gd name="T96" fmla="*/ 2147483647 w 5950"/>
                    <a:gd name="T97" fmla="*/ 2147483647 h 5950"/>
                    <a:gd name="T98" fmla="*/ 2147483647 w 5950"/>
                    <a:gd name="T99" fmla="*/ 2147483647 h 5950"/>
                    <a:gd name="T100" fmla="*/ 2147483647 w 5950"/>
                    <a:gd name="T101" fmla="*/ 2147483647 h 5950"/>
                    <a:gd name="T102" fmla="*/ 2147483647 w 5950"/>
                    <a:gd name="T103" fmla="*/ 2147483647 h 5950"/>
                    <a:gd name="T104" fmla="*/ 2147483647 w 5950"/>
                    <a:gd name="T105" fmla="*/ 2147483647 h 5950"/>
                    <a:gd name="T106" fmla="*/ 2147483647 w 5950"/>
                    <a:gd name="T107" fmla="*/ 2147483647 h 5950"/>
                    <a:gd name="T108" fmla="*/ 2147483647 w 5950"/>
                    <a:gd name="T109" fmla="*/ 2147483647 h 5950"/>
                    <a:gd name="T110" fmla="*/ 2147483647 w 5950"/>
                    <a:gd name="T111" fmla="*/ 2147483647 h 5950"/>
                    <a:gd name="T112" fmla="*/ 2147483647 w 5950"/>
                    <a:gd name="T113" fmla="*/ 2147483647 h 5950"/>
                    <a:gd name="T114" fmla="*/ 2147483647 w 5950"/>
                    <a:gd name="T115" fmla="*/ 2147483647 h 5950"/>
                    <a:gd name="T116" fmla="*/ 2147483647 w 5950"/>
                    <a:gd name="T117" fmla="*/ 2147483647 h 5950"/>
                    <a:gd name="T118" fmla="*/ 2147483647 w 5950"/>
                    <a:gd name="T119" fmla="*/ 2147483647 h 5950"/>
                    <a:gd name="T120" fmla="*/ 2147483647 w 5950"/>
                    <a:gd name="T121" fmla="*/ 2147483647 h 5950"/>
                    <a:gd name="T122" fmla="*/ 2147483647 w 5950"/>
                    <a:gd name="T123" fmla="*/ 2147483647 h 5950"/>
                    <a:gd name="T124" fmla="*/ 2147483647 w 5950"/>
                    <a:gd name="T125" fmla="*/ 2147483647 h 595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50"/>
                    <a:gd name="T190" fmla="*/ 0 h 5950"/>
                    <a:gd name="T191" fmla="*/ 5950 w 5950"/>
                    <a:gd name="T192" fmla="*/ 5950 h 595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50" h="5950">
                      <a:moveTo>
                        <a:pt x="5904" y="2636"/>
                      </a:moveTo>
                      <a:lnTo>
                        <a:pt x="5904" y="2636"/>
                      </a:lnTo>
                      <a:lnTo>
                        <a:pt x="5912" y="2719"/>
                      </a:lnTo>
                      <a:lnTo>
                        <a:pt x="5919" y="2800"/>
                      </a:lnTo>
                      <a:lnTo>
                        <a:pt x="5930" y="2791"/>
                      </a:lnTo>
                      <a:lnTo>
                        <a:pt x="5938" y="2781"/>
                      </a:lnTo>
                      <a:lnTo>
                        <a:pt x="5945" y="2773"/>
                      </a:lnTo>
                      <a:lnTo>
                        <a:pt x="5948" y="2763"/>
                      </a:lnTo>
                      <a:lnTo>
                        <a:pt x="5950" y="2753"/>
                      </a:lnTo>
                      <a:lnTo>
                        <a:pt x="5950" y="2742"/>
                      </a:lnTo>
                      <a:lnTo>
                        <a:pt x="5948" y="2715"/>
                      </a:lnTo>
                      <a:lnTo>
                        <a:pt x="5945" y="2689"/>
                      </a:lnTo>
                      <a:lnTo>
                        <a:pt x="5943" y="2678"/>
                      </a:lnTo>
                      <a:lnTo>
                        <a:pt x="5940" y="2668"/>
                      </a:lnTo>
                      <a:lnTo>
                        <a:pt x="5935" y="2659"/>
                      </a:lnTo>
                      <a:lnTo>
                        <a:pt x="5927" y="2651"/>
                      </a:lnTo>
                      <a:lnTo>
                        <a:pt x="5917" y="2645"/>
                      </a:lnTo>
                      <a:lnTo>
                        <a:pt x="5904" y="2636"/>
                      </a:lnTo>
                      <a:close/>
                      <a:moveTo>
                        <a:pt x="2202" y="92"/>
                      </a:moveTo>
                      <a:lnTo>
                        <a:pt x="2202" y="92"/>
                      </a:lnTo>
                      <a:lnTo>
                        <a:pt x="2176" y="101"/>
                      </a:lnTo>
                      <a:lnTo>
                        <a:pt x="2164" y="104"/>
                      </a:lnTo>
                      <a:lnTo>
                        <a:pt x="2156" y="109"/>
                      </a:lnTo>
                      <a:lnTo>
                        <a:pt x="2148" y="117"/>
                      </a:lnTo>
                      <a:lnTo>
                        <a:pt x="2141" y="125"/>
                      </a:lnTo>
                      <a:lnTo>
                        <a:pt x="2136" y="138"/>
                      </a:lnTo>
                      <a:lnTo>
                        <a:pt x="2131" y="155"/>
                      </a:lnTo>
                      <a:lnTo>
                        <a:pt x="2212" y="132"/>
                      </a:lnTo>
                      <a:lnTo>
                        <a:pt x="2295" y="110"/>
                      </a:lnTo>
                      <a:lnTo>
                        <a:pt x="2282" y="99"/>
                      </a:lnTo>
                      <a:lnTo>
                        <a:pt x="2272" y="91"/>
                      </a:lnTo>
                      <a:lnTo>
                        <a:pt x="2260" y="86"/>
                      </a:lnTo>
                      <a:lnTo>
                        <a:pt x="2250" y="84"/>
                      </a:lnTo>
                      <a:lnTo>
                        <a:pt x="2240" y="84"/>
                      </a:lnTo>
                      <a:lnTo>
                        <a:pt x="2229" y="86"/>
                      </a:lnTo>
                      <a:lnTo>
                        <a:pt x="2202" y="92"/>
                      </a:lnTo>
                      <a:close/>
                      <a:moveTo>
                        <a:pt x="5419" y="1263"/>
                      </a:moveTo>
                      <a:lnTo>
                        <a:pt x="5419" y="1263"/>
                      </a:lnTo>
                      <a:lnTo>
                        <a:pt x="5404" y="1242"/>
                      </a:lnTo>
                      <a:lnTo>
                        <a:pt x="5396" y="1233"/>
                      </a:lnTo>
                      <a:lnTo>
                        <a:pt x="5388" y="1227"/>
                      </a:lnTo>
                      <a:lnTo>
                        <a:pt x="5380" y="1222"/>
                      </a:lnTo>
                      <a:lnTo>
                        <a:pt x="5368" y="1218"/>
                      </a:lnTo>
                      <a:lnTo>
                        <a:pt x="5355" y="1217"/>
                      </a:lnTo>
                      <a:lnTo>
                        <a:pt x="5340" y="1218"/>
                      </a:lnTo>
                      <a:lnTo>
                        <a:pt x="5388" y="1286"/>
                      </a:lnTo>
                      <a:lnTo>
                        <a:pt x="5436" y="1354"/>
                      </a:lnTo>
                      <a:lnTo>
                        <a:pt x="5441" y="1339"/>
                      </a:lnTo>
                      <a:lnTo>
                        <a:pt x="5444" y="1327"/>
                      </a:lnTo>
                      <a:lnTo>
                        <a:pt x="5445" y="1316"/>
                      </a:lnTo>
                      <a:lnTo>
                        <a:pt x="5444" y="1306"/>
                      </a:lnTo>
                      <a:lnTo>
                        <a:pt x="5441" y="1296"/>
                      </a:lnTo>
                      <a:lnTo>
                        <a:pt x="5436" y="1286"/>
                      </a:lnTo>
                      <a:lnTo>
                        <a:pt x="5419" y="1263"/>
                      </a:lnTo>
                      <a:close/>
                      <a:moveTo>
                        <a:pt x="5919" y="3151"/>
                      </a:moveTo>
                      <a:lnTo>
                        <a:pt x="5919" y="3151"/>
                      </a:lnTo>
                      <a:lnTo>
                        <a:pt x="5912" y="3233"/>
                      </a:lnTo>
                      <a:lnTo>
                        <a:pt x="5904" y="3314"/>
                      </a:lnTo>
                      <a:lnTo>
                        <a:pt x="5917" y="3307"/>
                      </a:lnTo>
                      <a:lnTo>
                        <a:pt x="5927" y="3299"/>
                      </a:lnTo>
                      <a:lnTo>
                        <a:pt x="5935" y="3291"/>
                      </a:lnTo>
                      <a:lnTo>
                        <a:pt x="5940" y="3283"/>
                      </a:lnTo>
                      <a:lnTo>
                        <a:pt x="5943" y="3273"/>
                      </a:lnTo>
                      <a:lnTo>
                        <a:pt x="5945" y="3263"/>
                      </a:lnTo>
                      <a:lnTo>
                        <a:pt x="5948" y="3237"/>
                      </a:lnTo>
                      <a:lnTo>
                        <a:pt x="5950" y="3208"/>
                      </a:lnTo>
                      <a:lnTo>
                        <a:pt x="5950" y="3199"/>
                      </a:lnTo>
                      <a:lnTo>
                        <a:pt x="5948" y="3187"/>
                      </a:lnTo>
                      <a:lnTo>
                        <a:pt x="5945" y="3179"/>
                      </a:lnTo>
                      <a:lnTo>
                        <a:pt x="5938" y="3169"/>
                      </a:lnTo>
                      <a:lnTo>
                        <a:pt x="5930" y="3161"/>
                      </a:lnTo>
                      <a:lnTo>
                        <a:pt x="5919" y="3151"/>
                      </a:lnTo>
                      <a:close/>
                      <a:moveTo>
                        <a:pt x="5800" y="2133"/>
                      </a:moveTo>
                      <a:lnTo>
                        <a:pt x="5800" y="2133"/>
                      </a:lnTo>
                      <a:lnTo>
                        <a:pt x="5821" y="2213"/>
                      </a:lnTo>
                      <a:lnTo>
                        <a:pt x="5843" y="2292"/>
                      </a:lnTo>
                      <a:lnTo>
                        <a:pt x="5853" y="2280"/>
                      </a:lnTo>
                      <a:lnTo>
                        <a:pt x="5859" y="2270"/>
                      </a:lnTo>
                      <a:lnTo>
                        <a:pt x="5864" y="2260"/>
                      </a:lnTo>
                      <a:lnTo>
                        <a:pt x="5866" y="2251"/>
                      </a:lnTo>
                      <a:lnTo>
                        <a:pt x="5866" y="2241"/>
                      </a:lnTo>
                      <a:lnTo>
                        <a:pt x="5864" y="2229"/>
                      </a:lnTo>
                      <a:lnTo>
                        <a:pt x="5858" y="2203"/>
                      </a:lnTo>
                      <a:lnTo>
                        <a:pt x="5851" y="2176"/>
                      </a:lnTo>
                      <a:lnTo>
                        <a:pt x="5846" y="2166"/>
                      </a:lnTo>
                      <a:lnTo>
                        <a:pt x="5841" y="2158"/>
                      </a:lnTo>
                      <a:lnTo>
                        <a:pt x="5835" y="2150"/>
                      </a:lnTo>
                      <a:lnTo>
                        <a:pt x="5826" y="2143"/>
                      </a:lnTo>
                      <a:lnTo>
                        <a:pt x="5815" y="2138"/>
                      </a:lnTo>
                      <a:lnTo>
                        <a:pt x="5800" y="2133"/>
                      </a:lnTo>
                      <a:close/>
                      <a:moveTo>
                        <a:pt x="2715" y="2"/>
                      </a:moveTo>
                      <a:lnTo>
                        <a:pt x="2715" y="2"/>
                      </a:lnTo>
                      <a:lnTo>
                        <a:pt x="2687" y="5"/>
                      </a:lnTo>
                      <a:lnTo>
                        <a:pt x="2676" y="7"/>
                      </a:lnTo>
                      <a:lnTo>
                        <a:pt x="2666" y="10"/>
                      </a:lnTo>
                      <a:lnTo>
                        <a:pt x="2657" y="16"/>
                      </a:lnTo>
                      <a:lnTo>
                        <a:pt x="2649" y="25"/>
                      </a:lnTo>
                      <a:lnTo>
                        <a:pt x="2641" y="35"/>
                      </a:lnTo>
                      <a:lnTo>
                        <a:pt x="2634" y="51"/>
                      </a:lnTo>
                      <a:lnTo>
                        <a:pt x="2718" y="41"/>
                      </a:lnTo>
                      <a:lnTo>
                        <a:pt x="2803" y="36"/>
                      </a:lnTo>
                      <a:lnTo>
                        <a:pt x="2791" y="21"/>
                      </a:lnTo>
                      <a:lnTo>
                        <a:pt x="2783" y="13"/>
                      </a:lnTo>
                      <a:lnTo>
                        <a:pt x="2773" y="7"/>
                      </a:lnTo>
                      <a:lnTo>
                        <a:pt x="2763" y="2"/>
                      </a:lnTo>
                      <a:lnTo>
                        <a:pt x="2753" y="0"/>
                      </a:lnTo>
                      <a:lnTo>
                        <a:pt x="2742" y="0"/>
                      </a:lnTo>
                      <a:lnTo>
                        <a:pt x="2715" y="2"/>
                      </a:lnTo>
                      <a:close/>
                      <a:moveTo>
                        <a:pt x="4687" y="531"/>
                      </a:moveTo>
                      <a:lnTo>
                        <a:pt x="4687" y="531"/>
                      </a:lnTo>
                      <a:lnTo>
                        <a:pt x="4664" y="514"/>
                      </a:lnTo>
                      <a:lnTo>
                        <a:pt x="4654" y="509"/>
                      </a:lnTo>
                      <a:lnTo>
                        <a:pt x="4644" y="506"/>
                      </a:lnTo>
                      <a:lnTo>
                        <a:pt x="4634" y="505"/>
                      </a:lnTo>
                      <a:lnTo>
                        <a:pt x="4623" y="506"/>
                      </a:lnTo>
                      <a:lnTo>
                        <a:pt x="4611" y="509"/>
                      </a:lnTo>
                      <a:lnTo>
                        <a:pt x="4595" y="514"/>
                      </a:lnTo>
                      <a:lnTo>
                        <a:pt x="4664" y="562"/>
                      </a:lnTo>
                      <a:lnTo>
                        <a:pt x="4732" y="610"/>
                      </a:lnTo>
                      <a:lnTo>
                        <a:pt x="4733" y="595"/>
                      </a:lnTo>
                      <a:lnTo>
                        <a:pt x="4732" y="582"/>
                      </a:lnTo>
                      <a:lnTo>
                        <a:pt x="4728" y="570"/>
                      </a:lnTo>
                      <a:lnTo>
                        <a:pt x="4723" y="562"/>
                      </a:lnTo>
                      <a:lnTo>
                        <a:pt x="4717" y="554"/>
                      </a:lnTo>
                      <a:lnTo>
                        <a:pt x="4708" y="546"/>
                      </a:lnTo>
                      <a:lnTo>
                        <a:pt x="4687" y="531"/>
                      </a:lnTo>
                      <a:close/>
                      <a:moveTo>
                        <a:pt x="5084" y="866"/>
                      </a:moveTo>
                      <a:lnTo>
                        <a:pt x="5084" y="866"/>
                      </a:lnTo>
                      <a:lnTo>
                        <a:pt x="5066" y="846"/>
                      </a:lnTo>
                      <a:lnTo>
                        <a:pt x="5056" y="839"/>
                      </a:lnTo>
                      <a:lnTo>
                        <a:pt x="5048" y="834"/>
                      </a:lnTo>
                      <a:lnTo>
                        <a:pt x="5038" y="831"/>
                      </a:lnTo>
                      <a:lnTo>
                        <a:pt x="5027" y="829"/>
                      </a:lnTo>
                      <a:lnTo>
                        <a:pt x="5014" y="831"/>
                      </a:lnTo>
                      <a:lnTo>
                        <a:pt x="4999" y="834"/>
                      </a:lnTo>
                      <a:lnTo>
                        <a:pt x="5058" y="892"/>
                      </a:lnTo>
                      <a:lnTo>
                        <a:pt x="5116" y="951"/>
                      </a:lnTo>
                      <a:lnTo>
                        <a:pt x="5119" y="936"/>
                      </a:lnTo>
                      <a:lnTo>
                        <a:pt x="5121" y="923"/>
                      </a:lnTo>
                      <a:lnTo>
                        <a:pt x="5119" y="912"/>
                      </a:lnTo>
                      <a:lnTo>
                        <a:pt x="5116" y="902"/>
                      </a:lnTo>
                      <a:lnTo>
                        <a:pt x="5111" y="894"/>
                      </a:lnTo>
                      <a:lnTo>
                        <a:pt x="5104" y="884"/>
                      </a:lnTo>
                      <a:lnTo>
                        <a:pt x="5084" y="866"/>
                      </a:lnTo>
                      <a:close/>
                      <a:moveTo>
                        <a:pt x="5681" y="4148"/>
                      </a:moveTo>
                      <a:lnTo>
                        <a:pt x="5681" y="4148"/>
                      </a:lnTo>
                      <a:lnTo>
                        <a:pt x="5648" y="4222"/>
                      </a:lnTo>
                      <a:lnTo>
                        <a:pt x="5612" y="4295"/>
                      </a:lnTo>
                      <a:lnTo>
                        <a:pt x="5627" y="4293"/>
                      </a:lnTo>
                      <a:lnTo>
                        <a:pt x="5640" y="4290"/>
                      </a:lnTo>
                      <a:lnTo>
                        <a:pt x="5648" y="4285"/>
                      </a:lnTo>
                      <a:lnTo>
                        <a:pt x="5657" y="4279"/>
                      </a:lnTo>
                      <a:lnTo>
                        <a:pt x="5663" y="4270"/>
                      </a:lnTo>
                      <a:lnTo>
                        <a:pt x="5668" y="4260"/>
                      </a:lnTo>
                      <a:lnTo>
                        <a:pt x="5680" y="4237"/>
                      </a:lnTo>
                      <a:lnTo>
                        <a:pt x="5691" y="4213"/>
                      </a:lnTo>
                      <a:lnTo>
                        <a:pt x="5694" y="4203"/>
                      </a:lnTo>
                      <a:lnTo>
                        <a:pt x="5696" y="4193"/>
                      </a:lnTo>
                      <a:lnTo>
                        <a:pt x="5696" y="4183"/>
                      </a:lnTo>
                      <a:lnTo>
                        <a:pt x="5694" y="4171"/>
                      </a:lnTo>
                      <a:lnTo>
                        <a:pt x="5689" y="4160"/>
                      </a:lnTo>
                      <a:lnTo>
                        <a:pt x="5681" y="4148"/>
                      </a:lnTo>
                      <a:close/>
                      <a:moveTo>
                        <a:pt x="4146" y="5682"/>
                      </a:moveTo>
                      <a:lnTo>
                        <a:pt x="4146" y="5682"/>
                      </a:lnTo>
                      <a:lnTo>
                        <a:pt x="4159" y="5690"/>
                      </a:lnTo>
                      <a:lnTo>
                        <a:pt x="4171" y="5695"/>
                      </a:lnTo>
                      <a:lnTo>
                        <a:pt x="4181" y="5698"/>
                      </a:lnTo>
                      <a:lnTo>
                        <a:pt x="4191" y="5698"/>
                      </a:lnTo>
                      <a:lnTo>
                        <a:pt x="4201" y="5695"/>
                      </a:lnTo>
                      <a:lnTo>
                        <a:pt x="4212" y="5691"/>
                      </a:lnTo>
                      <a:lnTo>
                        <a:pt x="4235" y="5680"/>
                      </a:lnTo>
                      <a:lnTo>
                        <a:pt x="4260" y="5668"/>
                      </a:lnTo>
                      <a:lnTo>
                        <a:pt x="4270" y="5663"/>
                      </a:lnTo>
                      <a:lnTo>
                        <a:pt x="4278" y="5657"/>
                      </a:lnTo>
                      <a:lnTo>
                        <a:pt x="4283" y="5650"/>
                      </a:lnTo>
                      <a:lnTo>
                        <a:pt x="4288" y="5640"/>
                      </a:lnTo>
                      <a:lnTo>
                        <a:pt x="4291" y="5629"/>
                      </a:lnTo>
                      <a:lnTo>
                        <a:pt x="4295" y="5614"/>
                      </a:lnTo>
                      <a:lnTo>
                        <a:pt x="4220" y="5649"/>
                      </a:lnTo>
                      <a:lnTo>
                        <a:pt x="4146" y="5682"/>
                      </a:lnTo>
                      <a:close/>
                      <a:moveTo>
                        <a:pt x="1" y="2715"/>
                      </a:moveTo>
                      <a:lnTo>
                        <a:pt x="1" y="2715"/>
                      </a:lnTo>
                      <a:lnTo>
                        <a:pt x="0" y="2744"/>
                      </a:lnTo>
                      <a:lnTo>
                        <a:pt x="0" y="2753"/>
                      </a:lnTo>
                      <a:lnTo>
                        <a:pt x="1" y="2765"/>
                      </a:lnTo>
                      <a:lnTo>
                        <a:pt x="5" y="2773"/>
                      </a:lnTo>
                      <a:lnTo>
                        <a:pt x="11" y="2783"/>
                      </a:lnTo>
                      <a:lnTo>
                        <a:pt x="21" y="2793"/>
                      </a:lnTo>
                      <a:lnTo>
                        <a:pt x="34" y="2803"/>
                      </a:lnTo>
                      <a:lnTo>
                        <a:pt x="41" y="2719"/>
                      </a:lnTo>
                      <a:lnTo>
                        <a:pt x="49" y="2635"/>
                      </a:lnTo>
                      <a:lnTo>
                        <a:pt x="34" y="2643"/>
                      </a:lnTo>
                      <a:lnTo>
                        <a:pt x="23" y="2651"/>
                      </a:lnTo>
                      <a:lnTo>
                        <a:pt x="14" y="2658"/>
                      </a:lnTo>
                      <a:lnTo>
                        <a:pt x="10" y="2668"/>
                      </a:lnTo>
                      <a:lnTo>
                        <a:pt x="6" y="2678"/>
                      </a:lnTo>
                      <a:lnTo>
                        <a:pt x="3" y="2687"/>
                      </a:lnTo>
                      <a:lnTo>
                        <a:pt x="1" y="2715"/>
                      </a:lnTo>
                      <a:close/>
                      <a:moveTo>
                        <a:pt x="1713" y="270"/>
                      </a:moveTo>
                      <a:lnTo>
                        <a:pt x="1713" y="270"/>
                      </a:lnTo>
                      <a:lnTo>
                        <a:pt x="1688" y="282"/>
                      </a:lnTo>
                      <a:lnTo>
                        <a:pt x="1678" y="289"/>
                      </a:lnTo>
                      <a:lnTo>
                        <a:pt x="1670" y="295"/>
                      </a:lnTo>
                      <a:lnTo>
                        <a:pt x="1663" y="303"/>
                      </a:lnTo>
                      <a:lnTo>
                        <a:pt x="1660" y="313"/>
                      </a:lnTo>
                      <a:lnTo>
                        <a:pt x="1657" y="328"/>
                      </a:lnTo>
                      <a:lnTo>
                        <a:pt x="1653" y="345"/>
                      </a:lnTo>
                      <a:lnTo>
                        <a:pt x="1731" y="307"/>
                      </a:lnTo>
                      <a:lnTo>
                        <a:pt x="1808" y="272"/>
                      </a:lnTo>
                      <a:lnTo>
                        <a:pt x="1793" y="264"/>
                      </a:lnTo>
                      <a:lnTo>
                        <a:pt x="1780" y="257"/>
                      </a:lnTo>
                      <a:lnTo>
                        <a:pt x="1770" y="254"/>
                      </a:lnTo>
                      <a:lnTo>
                        <a:pt x="1759" y="254"/>
                      </a:lnTo>
                      <a:lnTo>
                        <a:pt x="1749" y="256"/>
                      </a:lnTo>
                      <a:lnTo>
                        <a:pt x="1739" y="259"/>
                      </a:lnTo>
                      <a:lnTo>
                        <a:pt x="1713" y="270"/>
                      </a:lnTo>
                      <a:close/>
                      <a:moveTo>
                        <a:pt x="5343" y="4734"/>
                      </a:moveTo>
                      <a:lnTo>
                        <a:pt x="5343" y="4734"/>
                      </a:lnTo>
                      <a:lnTo>
                        <a:pt x="5358" y="4734"/>
                      </a:lnTo>
                      <a:lnTo>
                        <a:pt x="5371" y="4732"/>
                      </a:lnTo>
                      <a:lnTo>
                        <a:pt x="5381" y="4729"/>
                      </a:lnTo>
                      <a:lnTo>
                        <a:pt x="5389" y="4724"/>
                      </a:lnTo>
                      <a:lnTo>
                        <a:pt x="5398" y="4717"/>
                      </a:lnTo>
                      <a:lnTo>
                        <a:pt x="5404" y="4709"/>
                      </a:lnTo>
                      <a:lnTo>
                        <a:pt x="5419" y="4687"/>
                      </a:lnTo>
                      <a:lnTo>
                        <a:pt x="5434" y="4666"/>
                      </a:lnTo>
                      <a:lnTo>
                        <a:pt x="5441" y="4656"/>
                      </a:lnTo>
                      <a:lnTo>
                        <a:pt x="5444" y="4646"/>
                      </a:lnTo>
                      <a:lnTo>
                        <a:pt x="5445" y="4636"/>
                      </a:lnTo>
                      <a:lnTo>
                        <a:pt x="5445" y="4626"/>
                      </a:lnTo>
                      <a:lnTo>
                        <a:pt x="5442" y="4615"/>
                      </a:lnTo>
                      <a:lnTo>
                        <a:pt x="5437" y="4600"/>
                      </a:lnTo>
                      <a:lnTo>
                        <a:pt x="5391" y="4668"/>
                      </a:lnTo>
                      <a:lnTo>
                        <a:pt x="5343" y="4734"/>
                      </a:lnTo>
                      <a:close/>
                      <a:moveTo>
                        <a:pt x="5002" y="5118"/>
                      </a:moveTo>
                      <a:lnTo>
                        <a:pt x="5002" y="5118"/>
                      </a:lnTo>
                      <a:lnTo>
                        <a:pt x="5017" y="5121"/>
                      </a:lnTo>
                      <a:lnTo>
                        <a:pt x="5030" y="5121"/>
                      </a:lnTo>
                      <a:lnTo>
                        <a:pt x="5040" y="5121"/>
                      </a:lnTo>
                      <a:lnTo>
                        <a:pt x="5050" y="5118"/>
                      </a:lnTo>
                      <a:lnTo>
                        <a:pt x="5058" y="5111"/>
                      </a:lnTo>
                      <a:lnTo>
                        <a:pt x="5066" y="5105"/>
                      </a:lnTo>
                      <a:lnTo>
                        <a:pt x="5084" y="5086"/>
                      </a:lnTo>
                      <a:lnTo>
                        <a:pt x="5104" y="5067"/>
                      </a:lnTo>
                      <a:lnTo>
                        <a:pt x="5111" y="5058"/>
                      </a:lnTo>
                      <a:lnTo>
                        <a:pt x="5116" y="5050"/>
                      </a:lnTo>
                      <a:lnTo>
                        <a:pt x="5119" y="5040"/>
                      </a:lnTo>
                      <a:lnTo>
                        <a:pt x="5121" y="5030"/>
                      </a:lnTo>
                      <a:lnTo>
                        <a:pt x="5121" y="5019"/>
                      </a:lnTo>
                      <a:lnTo>
                        <a:pt x="5117" y="5004"/>
                      </a:lnTo>
                      <a:lnTo>
                        <a:pt x="5060" y="5062"/>
                      </a:lnTo>
                      <a:lnTo>
                        <a:pt x="5002" y="5118"/>
                      </a:lnTo>
                      <a:close/>
                      <a:moveTo>
                        <a:pt x="1" y="3237"/>
                      </a:moveTo>
                      <a:lnTo>
                        <a:pt x="1" y="3237"/>
                      </a:lnTo>
                      <a:lnTo>
                        <a:pt x="3" y="3263"/>
                      </a:lnTo>
                      <a:lnTo>
                        <a:pt x="6" y="3274"/>
                      </a:lnTo>
                      <a:lnTo>
                        <a:pt x="10" y="3284"/>
                      </a:lnTo>
                      <a:lnTo>
                        <a:pt x="14" y="3293"/>
                      </a:lnTo>
                      <a:lnTo>
                        <a:pt x="23" y="3301"/>
                      </a:lnTo>
                      <a:lnTo>
                        <a:pt x="33" y="3307"/>
                      </a:lnTo>
                      <a:lnTo>
                        <a:pt x="47" y="3316"/>
                      </a:lnTo>
                      <a:lnTo>
                        <a:pt x="39" y="3233"/>
                      </a:lnTo>
                      <a:lnTo>
                        <a:pt x="33" y="3149"/>
                      </a:lnTo>
                      <a:lnTo>
                        <a:pt x="21" y="3159"/>
                      </a:lnTo>
                      <a:lnTo>
                        <a:pt x="11" y="3169"/>
                      </a:lnTo>
                      <a:lnTo>
                        <a:pt x="5" y="3177"/>
                      </a:lnTo>
                      <a:lnTo>
                        <a:pt x="1" y="3187"/>
                      </a:lnTo>
                      <a:lnTo>
                        <a:pt x="0" y="3197"/>
                      </a:lnTo>
                      <a:lnTo>
                        <a:pt x="0" y="3208"/>
                      </a:lnTo>
                      <a:lnTo>
                        <a:pt x="1" y="3237"/>
                      </a:lnTo>
                      <a:close/>
                      <a:moveTo>
                        <a:pt x="270" y="1715"/>
                      </a:moveTo>
                      <a:lnTo>
                        <a:pt x="270" y="1715"/>
                      </a:lnTo>
                      <a:lnTo>
                        <a:pt x="259" y="1739"/>
                      </a:lnTo>
                      <a:lnTo>
                        <a:pt x="254" y="1749"/>
                      </a:lnTo>
                      <a:lnTo>
                        <a:pt x="252" y="1761"/>
                      </a:lnTo>
                      <a:lnTo>
                        <a:pt x="254" y="1771"/>
                      </a:lnTo>
                      <a:lnTo>
                        <a:pt x="255" y="1782"/>
                      </a:lnTo>
                      <a:lnTo>
                        <a:pt x="262" y="1794"/>
                      </a:lnTo>
                      <a:lnTo>
                        <a:pt x="272" y="1809"/>
                      </a:lnTo>
                      <a:lnTo>
                        <a:pt x="306" y="1731"/>
                      </a:lnTo>
                      <a:lnTo>
                        <a:pt x="343" y="1655"/>
                      </a:lnTo>
                      <a:lnTo>
                        <a:pt x="326" y="1657"/>
                      </a:lnTo>
                      <a:lnTo>
                        <a:pt x="313" y="1660"/>
                      </a:lnTo>
                      <a:lnTo>
                        <a:pt x="301" y="1665"/>
                      </a:lnTo>
                      <a:lnTo>
                        <a:pt x="293" y="1672"/>
                      </a:lnTo>
                      <a:lnTo>
                        <a:pt x="287" y="1680"/>
                      </a:lnTo>
                      <a:lnTo>
                        <a:pt x="282" y="1688"/>
                      </a:lnTo>
                      <a:lnTo>
                        <a:pt x="270" y="1715"/>
                      </a:lnTo>
                      <a:close/>
                      <a:moveTo>
                        <a:pt x="529" y="1263"/>
                      </a:moveTo>
                      <a:lnTo>
                        <a:pt x="529" y="1263"/>
                      </a:lnTo>
                      <a:lnTo>
                        <a:pt x="514" y="1286"/>
                      </a:lnTo>
                      <a:lnTo>
                        <a:pt x="509" y="1296"/>
                      </a:lnTo>
                      <a:lnTo>
                        <a:pt x="504" y="1306"/>
                      </a:lnTo>
                      <a:lnTo>
                        <a:pt x="504" y="1316"/>
                      </a:lnTo>
                      <a:lnTo>
                        <a:pt x="504" y="1327"/>
                      </a:lnTo>
                      <a:lnTo>
                        <a:pt x="507" y="1340"/>
                      </a:lnTo>
                      <a:lnTo>
                        <a:pt x="514" y="1355"/>
                      </a:lnTo>
                      <a:lnTo>
                        <a:pt x="562" y="1286"/>
                      </a:lnTo>
                      <a:lnTo>
                        <a:pt x="611" y="1218"/>
                      </a:lnTo>
                      <a:lnTo>
                        <a:pt x="595" y="1217"/>
                      </a:lnTo>
                      <a:lnTo>
                        <a:pt x="582" y="1218"/>
                      </a:lnTo>
                      <a:lnTo>
                        <a:pt x="570" y="1222"/>
                      </a:lnTo>
                      <a:lnTo>
                        <a:pt x="560" y="1225"/>
                      </a:lnTo>
                      <a:lnTo>
                        <a:pt x="554" y="1233"/>
                      </a:lnTo>
                      <a:lnTo>
                        <a:pt x="545" y="1242"/>
                      </a:lnTo>
                      <a:lnTo>
                        <a:pt x="529" y="1263"/>
                      </a:lnTo>
                      <a:close/>
                      <a:moveTo>
                        <a:pt x="864" y="866"/>
                      </a:moveTo>
                      <a:lnTo>
                        <a:pt x="864" y="866"/>
                      </a:lnTo>
                      <a:lnTo>
                        <a:pt x="844" y="885"/>
                      </a:lnTo>
                      <a:lnTo>
                        <a:pt x="837" y="894"/>
                      </a:lnTo>
                      <a:lnTo>
                        <a:pt x="832" y="902"/>
                      </a:lnTo>
                      <a:lnTo>
                        <a:pt x="829" y="912"/>
                      </a:lnTo>
                      <a:lnTo>
                        <a:pt x="829" y="923"/>
                      </a:lnTo>
                      <a:lnTo>
                        <a:pt x="829" y="938"/>
                      </a:lnTo>
                      <a:lnTo>
                        <a:pt x="834" y="955"/>
                      </a:lnTo>
                      <a:lnTo>
                        <a:pt x="893" y="894"/>
                      </a:lnTo>
                      <a:lnTo>
                        <a:pt x="953" y="834"/>
                      </a:lnTo>
                      <a:lnTo>
                        <a:pt x="936" y="831"/>
                      </a:lnTo>
                      <a:lnTo>
                        <a:pt x="923" y="829"/>
                      </a:lnTo>
                      <a:lnTo>
                        <a:pt x="911" y="831"/>
                      </a:lnTo>
                      <a:lnTo>
                        <a:pt x="902" y="833"/>
                      </a:lnTo>
                      <a:lnTo>
                        <a:pt x="893" y="839"/>
                      </a:lnTo>
                      <a:lnTo>
                        <a:pt x="883" y="846"/>
                      </a:lnTo>
                      <a:lnTo>
                        <a:pt x="864" y="866"/>
                      </a:lnTo>
                      <a:close/>
                      <a:moveTo>
                        <a:pt x="1263" y="531"/>
                      </a:moveTo>
                      <a:lnTo>
                        <a:pt x="1263" y="531"/>
                      </a:lnTo>
                      <a:lnTo>
                        <a:pt x="1240" y="547"/>
                      </a:lnTo>
                      <a:lnTo>
                        <a:pt x="1231" y="554"/>
                      </a:lnTo>
                      <a:lnTo>
                        <a:pt x="1225" y="562"/>
                      </a:lnTo>
                      <a:lnTo>
                        <a:pt x="1220" y="572"/>
                      </a:lnTo>
                      <a:lnTo>
                        <a:pt x="1216" y="582"/>
                      </a:lnTo>
                      <a:lnTo>
                        <a:pt x="1216" y="597"/>
                      </a:lnTo>
                      <a:lnTo>
                        <a:pt x="1216" y="613"/>
                      </a:lnTo>
                      <a:lnTo>
                        <a:pt x="1286" y="564"/>
                      </a:lnTo>
                      <a:lnTo>
                        <a:pt x="1357" y="516"/>
                      </a:lnTo>
                      <a:lnTo>
                        <a:pt x="1340" y="509"/>
                      </a:lnTo>
                      <a:lnTo>
                        <a:pt x="1327" y="506"/>
                      </a:lnTo>
                      <a:lnTo>
                        <a:pt x="1315" y="505"/>
                      </a:lnTo>
                      <a:lnTo>
                        <a:pt x="1305" y="506"/>
                      </a:lnTo>
                      <a:lnTo>
                        <a:pt x="1296" y="509"/>
                      </a:lnTo>
                      <a:lnTo>
                        <a:pt x="1286" y="514"/>
                      </a:lnTo>
                      <a:lnTo>
                        <a:pt x="1263" y="531"/>
                      </a:lnTo>
                      <a:close/>
                      <a:moveTo>
                        <a:pt x="5609" y="1655"/>
                      </a:moveTo>
                      <a:lnTo>
                        <a:pt x="5609" y="1655"/>
                      </a:lnTo>
                      <a:lnTo>
                        <a:pt x="5645" y="1730"/>
                      </a:lnTo>
                      <a:lnTo>
                        <a:pt x="5680" y="1805"/>
                      </a:lnTo>
                      <a:lnTo>
                        <a:pt x="5688" y="1792"/>
                      </a:lnTo>
                      <a:lnTo>
                        <a:pt x="5693" y="1781"/>
                      </a:lnTo>
                      <a:lnTo>
                        <a:pt x="5696" y="1769"/>
                      </a:lnTo>
                      <a:lnTo>
                        <a:pt x="5696" y="1759"/>
                      </a:lnTo>
                      <a:lnTo>
                        <a:pt x="5694" y="1749"/>
                      </a:lnTo>
                      <a:lnTo>
                        <a:pt x="5691" y="1739"/>
                      </a:lnTo>
                      <a:lnTo>
                        <a:pt x="5680" y="1715"/>
                      </a:lnTo>
                      <a:lnTo>
                        <a:pt x="5668" y="1690"/>
                      </a:lnTo>
                      <a:lnTo>
                        <a:pt x="5661" y="1680"/>
                      </a:lnTo>
                      <a:lnTo>
                        <a:pt x="5655" y="1672"/>
                      </a:lnTo>
                      <a:lnTo>
                        <a:pt x="5648" y="1665"/>
                      </a:lnTo>
                      <a:lnTo>
                        <a:pt x="5638" y="1660"/>
                      </a:lnTo>
                      <a:lnTo>
                        <a:pt x="5625" y="1657"/>
                      </a:lnTo>
                      <a:lnTo>
                        <a:pt x="5609" y="1655"/>
                      </a:lnTo>
                      <a:close/>
                      <a:moveTo>
                        <a:pt x="3747" y="5858"/>
                      </a:moveTo>
                      <a:lnTo>
                        <a:pt x="3747" y="5858"/>
                      </a:lnTo>
                      <a:lnTo>
                        <a:pt x="3772" y="5851"/>
                      </a:lnTo>
                      <a:lnTo>
                        <a:pt x="3784" y="5848"/>
                      </a:lnTo>
                      <a:lnTo>
                        <a:pt x="3792" y="5843"/>
                      </a:lnTo>
                      <a:lnTo>
                        <a:pt x="3800" y="5837"/>
                      </a:lnTo>
                      <a:lnTo>
                        <a:pt x="3807" y="5828"/>
                      </a:lnTo>
                      <a:lnTo>
                        <a:pt x="3812" y="5817"/>
                      </a:lnTo>
                      <a:lnTo>
                        <a:pt x="3817" y="5804"/>
                      </a:lnTo>
                      <a:lnTo>
                        <a:pt x="3737" y="5825"/>
                      </a:lnTo>
                      <a:lnTo>
                        <a:pt x="3660" y="5845"/>
                      </a:lnTo>
                      <a:lnTo>
                        <a:pt x="3671" y="5855"/>
                      </a:lnTo>
                      <a:lnTo>
                        <a:pt x="3681" y="5861"/>
                      </a:lnTo>
                      <a:lnTo>
                        <a:pt x="3691" y="5866"/>
                      </a:lnTo>
                      <a:lnTo>
                        <a:pt x="3701" y="5868"/>
                      </a:lnTo>
                      <a:lnTo>
                        <a:pt x="3711" y="5868"/>
                      </a:lnTo>
                      <a:lnTo>
                        <a:pt x="3721" y="5865"/>
                      </a:lnTo>
                      <a:lnTo>
                        <a:pt x="3747" y="5858"/>
                      </a:lnTo>
                      <a:close/>
                      <a:moveTo>
                        <a:pt x="5858" y="3748"/>
                      </a:moveTo>
                      <a:lnTo>
                        <a:pt x="5858" y="3748"/>
                      </a:lnTo>
                      <a:lnTo>
                        <a:pt x="5864" y="3721"/>
                      </a:lnTo>
                      <a:lnTo>
                        <a:pt x="5866" y="3711"/>
                      </a:lnTo>
                      <a:lnTo>
                        <a:pt x="5866" y="3701"/>
                      </a:lnTo>
                      <a:lnTo>
                        <a:pt x="5864" y="3692"/>
                      </a:lnTo>
                      <a:lnTo>
                        <a:pt x="5861" y="3682"/>
                      </a:lnTo>
                      <a:lnTo>
                        <a:pt x="5853" y="3670"/>
                      </a:lnTo>
                      <a:lnTo>
                        <a:pt x="5843" y="3659"/>
                      </a:lnTo>
                      <a:lnTo>
                        <a:pt x="5823" y="3741"/>
                      </a:lnTo>
                      <a:lnTo>
                        <a:pt x="5800" y="3817"/>
                      </a:lnTo>
                      <a:lnTo>
                        <a:pt x="5815" y="3814"/>
                      </a:lnTo>
                      <a:lnTo>
                        <a:pt x="5826" y="3807"/>
                      </a:lnTo>
                      <a:lnTo>
                        <a:pt x="5835" y="3800"/>
                      </a:lnTo>
                      <a:lnTo>
                        <a:pt x="5841" y="3794"/>
                      </a:lnTo>
                      <a:lnTo>
                        <a:pt x="5846" y="3784"/>
                      </a:lnTo>
                      <a:lnTo>
                        <a:pt x="5851" y="3774"/>
                      </a:lnTo>
                      <a:lnTo>
                        <a:pt x="5858" y="3748"/>
                      </a:lnTo>
                      <a:close/>
                      <a:moveTo>
                        <a:pt x="3747" y="92"/>
                      </a:moveTo>
                      <a:lnTo>
                        <a:pt x="3747" y="92"/>
                      </a:lnTo>
                      <a:lnTo>
                        <a:pt x="3721" y="86"/>
                      </a:lnTo>
                      <a:lnTo>
                        <a:pt x="3709" y="84"/>
                      </a:lnTo>
                      <a:lnTo>
                        <a:pt x="3698" y="84"/>
                      </a:lnTo>
                      <a:lnTo>
                        <a:pt x="3688" y="86"/>
                      </a:lnTo>
                      <a:lnTo>
                        <a:pt x="3678" y="91"/>
                      </a:lnTo>
                      <a:lnTo>
                        <a:pt x="3666" y="99"/>
                      </a:lnTo>
                      <a:lnTo>
                        <a:pt x="3655" y="110"/>
                      </a:lnTo>
                      <a:lnTo>
                        <a:pt x="3739" y="132"/>
                      </a:lnTo>
                      <a:lnTo>
                        <a:pt x="3818" y="153"/>
                      </a:lnTo>
                      <a:lnTo>
                        <a:pt x="3813" y="138"/>
                      </a:lnTo>
                      <a:lnTo>
                        <a:pt x="3807" y="125"/>
                      </a:lnTo>
                      <a:lnTo>
                        <a:pt x="3802" y="115"/>
                      </a:lnTo>
                      <a:lnTo>
                        <a:pt x="3793" y="109"/>
                      </a:lnTo>
                      <a:lnTo>
                        <a:pt x="3784" y="104"/>
                      </a:lnTo>
                      <a:lnTo>
                        <a:pt x="3774" y="101"/>
                      </a:lnTo>
                      <a:lnTo>
                        <a:pt x="3747" y="92"/>
                      </a:lnTo>
                      <a:close/>
                      <a:moveTo>
                        <a:pt x="2133" y="5802"/>
                      </a:moveTo>
                      <a:lnTo>
                        <a:pt x="2133" y="5802"/>
                      </a:lnTo>
                      <a:lnTo>
                        <a:pt x="2136" y="5817"/>
                      </a:lnTo>
                      <a:lnTo>
                        <a:pt x="2143" y="5828"/>
                      </a:lnTo>
                      <a:lnTo>
                        <a:pt x="2150" y="5837"/>
                      </a:lnTo>
                      <a:lnTo>
                        <a:pt x="2156" y="5843"/>
                      </a:lnTo>
                      <a:lnTo>
                        <a:pt x="2166" y="5848"/>
                      </a:lnTo>
                      <a:lnTo>
                        <a:pt x="2176" y="5851"/>
                      </a:lnTo>
                      <a:lnTo>
                        <a:pt x="2202" y="5858"/>
                      </a:lnTo>
                      <a:lnTo>
                        <a:pt x="2229" y="5865"/>
                      </a:lnTo>
                      <a:lnTo>
                        <a:pt x="2239" y="5868"/>
                      </a:lnTo>
                      <a:lnTo>
                        <a:pt x="2249" y="5868"/>
                      </a:lnTo>
                      <a:lnTo>
                        <a:pt x="2258" y="5866"/>
                      </a:lnTo>
                      <a:lnTo>
                        <a:pt x="2268" y="5861"/>
                      </a:lnTo>
                      <a:lnTo>
                        <a:pt x="2280" y="5855"/>
                      </a:lnTo>
                      <a:lnTo>
                        <a:pt x="2291" y="5845"/>
                      </a:lnTo>
                      <a:lnTo>
                        <a:pt x="2214" y="5825"/>
                      </a:lnTo>
                      <a:lnTo>
                        <a:pt x="2133" y="5802"/>
                      </a:lnTo>
                      <a:close/>
                      <a:moveTo>
                        <a:pt x="130" y="2216"/>
                      </a:moveTo>
                      <a:lnTo>
                        <a:pt x="130" y="2216"/>
                      </a:lnTo>
                      <a:lnTo>
                        <a:pt x="153" y="2132"/>
                      </a:lnTo>
                      <a:lnTo>
                        <a:pt x="136" y="2137"/>
                      </a:lnTo>
                      <a:lnTo>
                        <a:pt x="125" y="2143"/>
                      </a:lnTo>
                      <a:lnTo>
                        <a:pt x="115" y="2148"/>
                      </a:lnTo>
                      <a:lnTo>
                        <a:pt x="108" y="2157"/>
                      </a:lnTo>
                      <a:lnTo>
                        <a:pt x="104" y="2166"/>
                      </a:lnTo>
                      <a:lnTo>
                        <a:pt x="99" y="2176"/>
                      </a:lnTo>
                      <a:lnTo>
                        <a:pt x="92" y="2203"/>
                      </a:lnTo>
                      <a:lnTo>
                        <a:pt x="84" y="2229"/>
                      </a:lnTo>
                      <a:lnTo>
                        <a:pt x="82" y="2241"/>
                      </a:lnTo>
                      <a:lnTo>
                        <a:pt x="82" y="2252"/>
                      </a:lnTo>
                      <a:lnTo>
                        <a:pt x="85" y="2262"/>
                      </a:lnTo>
                      <a:lnTo>
                        <a:pt x="90" y="2272"/>
                      </a:lnTo>
                      <a:lnTo>
                        <a:pt x="99" y="2284"/>
                      </a:lnTo>
                      <a:lnTo>
                        <a:pt x="110" y="2295"/>
                      </a:lnTo>
                      <a:lnTo>
                        <a:pt x="130" y="2216"/>
                      </a:lnTo>
                      <a:close/>
                      <a:moveTo>
                        <a:pt x="4600" y="5438"/>
                      </a:moveTo>
                      <a:lnTo>
                        <a:pt x="4600" y="5438"/>
                      </a:lnTo>
                      <a:lnTo>
                        <a:pt x="4613" y="5443"/>
                      </a:lnTo>
                      <a:lnTo>
                        <a:pt x="4624" y="5446"/>
                      </a:lnTo>
                      <a:lnTo>
                        <a:pt x="4636" y="5446"/>
                      </a:lnTo>
                      <a:lnTo>
                        <a:pt x="4646" y="5444"/>
                      </a:lnTo>
                      <a:lnTo>
                        <a:pt x="4656" y="5441"/>
                      </a:lnTo>
                      <a:lnTo>
                        <a:pt x="4664" y="5436"/>
                      </a:lnTo>
                      <a:lnTo>
                        <a:pt x="4687" y="5421"/>
                      </a:lnTo>
                      <a:lnTo>
                        <a:pt x="4708" y="5405"/>
                      </a:lnTo>
                      <a:lnTo>
                        <a:pt x="4717" y="5398"/>
                      </a:lnTo>
                      <a:lnTo>
                        <a:pt x="4723" y="5390"/>
                      </a:lnTo>
                      <a:lnTo>
                        <a:pt x="4728" y="5382"/>
                      </a:lnTo>
                      <a:lnTo>
                        <a:pt x="4732" y="5372"/>
                      </a:lnTo>
                      <a:lnTo>
                        <a:pt x="4733" y="5358"/>
                      </a:lnTo>
                      <a:lnTo>
                        <a:pt x="4733" y="5344"/>
                      </a:lnTo>
                      <a:lnTo>
                        <a:pt x="4666" y="5391"/>
                      </a:lnTo>
                      <a:lnTo>
                        <a:pt x="4600" y="5438"/>
                      </a:lnTo>
                      <a:close/>
                      <a:moveTo>
                        <a:pt x="270" y="4237"/>
                      </a:moveTo>
                      <a:lnTo>
                        <a:pt x="270" y="4237"/>
                      </a:lnTo>
                      <a:lnTo>
                        <a:pt x="282" y="4262"/>
                      </a:lnTo>
                      <a:lnTo>
                        <a:pt x="287" y="4272"/>
                      </a:lnTo>
                      <a:lnTo>
                        <a:pt x="293" y="4279"/>
                      </a:lnTo>
                      <a:lnTo>
                        <a:pt x="301" y="4285"/>
                      </a:lnTo>
                      <a:lnTo>
                        <a:pt x="311" y="4290"/>
                      </a:lnTo>
                      <a:lnTo>
                        <a:pt x="324" y="4293"/>
                      </a:lnTo>
                      <a:lnTo>
                        <a:pt x="341" y="4295"/>
                      </a:lnTo>
                      <a:lnTo>
                        <a:pt x="305" y="4221"/>
                      </a:lnTo>
                      <a:lnTo>
                        <a:pt x="270" y="4145"/>
                      </a:lnTo>
                      <a:lnTo>
                        <a:pt x="262" y="4158"/>
                      </a:lnTo>
                      <a:lnTo>
                        <a:pt x="255" y="4170"/>
                      </a:lnTo>
                      <a:lnTo>
                        <a:pt x="254" y="4181"/>
                      </a:lnTo>
                      <a:lnTo>
                        <a:pt x="252" y="4191"/>
                      </a:lnTo>
                      <a:lnTo>
                        <a:pt x="254" y="4201"/>
                      </a:lnTo>
                      <a:lnTo>
                        <a:pt x="259" y="4213"/>
                      </a:lnTo>
                      <a:lnTo>
                        <a:pt x="270" y="4237"/>
                      </a:lnTo>
                      <a:close/>
                      <a:moveTo>
                        <a:pt x="92" y="3748"/>
                      </a:moveTo>
                      <a:lnTo>
                        <a:pt x="92" y="3748"/>
                      </a:lnTo>
                      <a:lnTo>
                        <a:pt x="99" y="3774"/>
                      </a:lnTo>
                      <a:lnTo>
                        <a:pt x="104" y="3786"/>
                      </a:lnTo>
                      <a:lnTo>
                        <a:pt x="108" y="3794"/>
                      </a:lnTo>
                      <a:lnTo>
                        <a:pt x="115" y="3802"/>
                      </a:lnTo>
                      <a:lnTo>
                        <a:pt x="123" y="3809"/>
                      </a:lnTo>
                      <a:lnTo>
                        <a:pt x="135" y="3814"/>
                      </a:lnTo>
                      <a:lnTo>
                        <a:pt x="151" y="3819"/>
                      </a:lnTo>
                      <a:lnTo>
                        <a:pt x="128" y="3738"/>
                      </a:lnTo>
                      <a:lnTo>
                        <a:pt x="108" y="3657"/>
                      </a:lnTo>
                      <a:lnTo>
                        <a:pt x="97" y="3670"/>
                      </a:lnTo>
                      <a:lnTo>
                        <a:pt x="89" y="3680"/>
                      </a:lnTo>
                      <a:lnTo>
                        <a:pt x="85" y="3690"/>
                      </a:lnTo>
                      <a:lnTo>
                        <a:pt x="82" y="3700"/>
                      </a:lnTo>
                      <a:lnTo>
                        <a:pt x="82" y="3710"/>
                      </a:lnTo>
                      <a:lnTo>
                        <a:pt x="84" y="3721"/>
                      </a:lnTo>
                      <a:lnTo>
                        <a:pt x="92" y="3748"/>
                      </a:lnTo>
                      <a:close/>
                      <a:moveTo>
                        <a:pt x="864" y="5086"/>
                      </a:moveTo>
                      <a:lnTo>
                        <a:pt x="864" y="5086"/>
                      </a:lnTo>
                      <a:lnTo>
                        <a:pt x="883" y="5105"/>
                      </a:lnTo>
                      <a:lnTo>
                        <a:pt x="892" y="5113"/>
                      </a:lnTo>
                      <a:lnTo>
                        <a:pt x="900" y="5118"/>
                      </a:lnTo>
                      <a:lnTo>
                        <a:pt x="910" y="5121"/>
                      </a:lnTo>
                      <a:lnTo>
                        <a:pt x="921" y="5121"/>
                      </a:lnTo>
                      <a:lnTo>
                        <a:pt x="933" y="5121"/>
                      </a:lnTo>
                      <a:lnTo>
                        <a:pt x="949" y="5118"/>
                      </a:lnTo>
                      <a:lnTo>
                        <a:pt x="890" y="5060"/>
                      </a:lnTo>
                      <a:lnTo>
                        <a:pt x="832" y="5001"/>
                      </a:lnTo>
                      <a:lnTo>
                        <a:pt x="829" y="5016"/>
                      </a:lnTo>
                      <a:lnTo>
                        <a:pt x="829" y="5029"/>
                      </a:lnTo>
                      <a:lnTo>
                        <a:pt x="829" y="5040"/>
                      </a:lnTo>
                      <a:lnTo>
                        <a:pt x="832" y="5050"/>
                      </a:lnTo>
                      <a:lnTo>
                        <a:pt x="837" y="5058"/>
                      </a:lnTo>
                      <a:lnTo>
                        <a:pt x="845" y="5067"/>
                      </a:lnTo>
                      <a:lnTo>
                        <a:pt x="864" y="5086"/>
                      </a:lnTo>
                      <a:close/>
                      <a:moveTo>
                        <a:pt x="1263" y="5421"/>
                      </a:moveTo>
                      <a:lnTo>
                        <a:pt x="1263" y="5421"/>
                      </a:lnTo>
                      <a:lnTo>
                        <a:pt x="1284" y="5436"/>
                      </a:lnTo>
                      <a:lnTo>
                        <a:pt x="1294" y="5441"/>
                      </a:lnTo>
                      <a:lnTo>
                        <a:pt x="1304" y="5444"/>
                      </a:lnTo>
                      <a:lnTo>
                        <a:pt x="1314" y="5446"/>
                      </a:lnTo>
                      <a:lnTo>
                        <a:pt x="1324" y="5446"/>
                      </a:lnTo>
                      <a:lnTo>
                        <a:pt x="1337" y="5443"/>
                      </a:lnTo>
                      <a:lnTo>
                        <a:pt x="1352" y="5438"/>
                      </a:lnTo>
                      <a:lnTo>
                        <a:pt x="1282" y="5391"/>
                      </a:lnTo>
                      <a:lnTo>
                        <a:pt x="1216" y="5344"/>
                      </a:lnTo>
                      <a:lnTo>
                        <a:pt x="1216" y="5358"/>
                      </a:lnTo>
                      <a:lnTo>
                        <a:pt x="1218" y="5372"/>
                      </a:lnTo>
                      <a:lnTo>
                        <a:pt x="1221" y="5382"/>
                      </a:lnTo>
                      <a:lnTo>
                        <a:pt x="1226" y="5390"/>
                      </a:lnTo>
                      <a:lnTo>
                        <a:pt x="1233" y="5398"/>
                      </a:lnTo>
                      <a:lnTo>
                        <a:pt x="1241" y="5405"/>
                      </a:lnTo>
                      <a:lnTo>
                        <a:pt x="1263" y="5421"/>
                      </a:lnTo>
                      <a:close/>
                      <a:moveTo>
                        <a:pt x="1713" y="5680"/>
                      </a:moveTo>
                      <a:lnTo>
                        <a:pt x="1713" y="5680"/>
                      </a:lnTo>
                      <a:lnTo>
                        <a:pt x="1737" y="5691"/>
                      </a:lnTo>
                      <a:lnTo>
                        <a:pt x="1747" y="5695"/>
                      </a:lnTo>
                      <a:lnTo>
                        <a:pt x="1757" y="5698"/>
                      </a:lnTo>
                      <a:lnTo>
                        <a:pt x="1767" y="5698"/>
                      </a:lnTo>
                      <a:lnTo>
                        <a:pt x="1779" y="5695"/>
                      </a:lnTo>
                      <a:lnTo>
                        <a:pt x="1790" y="5690"/>
                      </a:lnTo>
                      <a:lnTo>
                        <a:pt x="1803" y="5682"/>
                      </a:lnTo>
                      <a:lnTo>
                        <a:pt x="1728" y="5649"/>
                      </a:lnTo>
                      <a:lnTo>
                        <a:pt x="1655" y="5612"/>
                      </a:lnTo>
                      <a:lnTo>
                        <a:pt x="1657" y="5627"/>
                      </a:lnTo>
                      <a:lnTo>
                        <a:pt x="1660" y="5640"/>
                      </a:lnTo>
                      <a:lnTo>
                        <a:pt x="1665" y="5650"/>
                      </a:lnTo>
                      <a:lnTo>
                        <a:pt x="1671" y="5657"/>
                      </a:lnTo>
                      <a:lnTo>
                        <a:pt x="1680" y="5663"/>
                      </a:lnTo>
                      <a:lnTo>
                        <a:pt x="1688" y="5668"/>
                      </a:lnTo>
                      <a:lnTo>
                        <a:pt x="1713" y="5680"/>
                      </a:lnTo>
                      <a:close/>
                      <a:moveTo>
                        <a:pt x="529" y="4687"/>
                      </a:moveTo>
                      <a:lnTo>
                        <a:pt x="529" y="4687"/>
                      </a:lnTo>
                      <a:lnTo>
                        <a:pt x="545" y="4710"/>
                      </a:lnTo>
                      <a:lnTo>
                        <a:pt x="552" y="4719"/>
                      </a:lnTo>
                      <a:lnTo>
                        <a:pt x="560" y="4725"/>
                      </a:lnTo>
                      <a:lnTo>
                        <a:pt x="568" y="4730"/>
                      </a:lnTo>
                      <a:lnTo>
                        <a:pt x="580" y="4732"/>
                      </a:lnTo>
                      <a:lnTo>
                        <a:pt x="593" y="4734"/>
                      </a:lnTo>
                      <a:lnTo>
                        <a:pt x="608" y="4734"/>
                      </a:lnTo>
                      <a:lnTo>
                        <a:pt x="560" y="4666"/>
                      </a:lnTo>
                      <a:lnTo>
                        <a:pt x="514" y="4597"/>
                      </a:lnTo>
                      <a:lnTo>
                        <a:pt x="507" y="4612"/>
                      </a:lnTo>
                      <a:lnTo>
                        <a:pt x="504" y="4625"/>
                      </a:lnTo>
                      <a:lnTo>
                        <a:pt x="504" y="4636"/>
                      </a:lnTo>
                      <a:lnTo>
                        <a:pt x="506" y="4646"/>
                      </a:lnTo>
                      <a:lnTo>
                        <a:pt x="509" y="4656"/>
                      </a:lnTo>
                      <a:lnTo>
                        <a:pt x="514" y="4664"/>
                      </a:lnTo>
                      <a:lnTo>
                        <a:pt x="529" y="4687"/>
                      </a:lnTo>
                      <a:close/>
                      <a:moveTo>
                        <a:pt x="3235" y="5949"/>
                      </a:moveTo>
                      <a:lnTo>
                        <a:pt x="3235" y="5949"/>
                      </a:lnTo>
                      <a:lnTo>
                        <a:pt x="3261" y="5947"/>
                      </a:lnTo>
                      <a:lnTo>
                        <a:pt x="3272" y="5944"/>
                      </a:lnTo>
                      <a:lnTo>
                        <a:pt x="3281" y="5940"/>
                      </a:lnTo>
                      <a:lnTo>
                        <a:pt x="3291" y="5937"/>
                      </a:lnTo>
                      <a:lnTo>
                        <a:pt x="3297" y="5929"/>
                      </a:lnTo>
                      <a:lnTo>
                        <a:pt x="3305" y="5919"/>
                      </a:lnTo>
                      <a:lnTo>
                        <a:pt x="3312" y="5906"/>
                      </a:lnTo>
                      <a:lnTo>
                        <a:pt x="3231" y="5914"/>
                      </a:lnTo>
                      <a:lnTo>
                        <a:pt x="3150" y="5921"/>
                      </a:lnTo>
                      <a:lnTo>
                        <a:pt x="3160" y="5932"/>
                      </a:lnTo>
                      <a:lnTo>
                        <a:pt x="3169" y="5940"/>
                      </a:lnTo>
                      <a:lnTo>
                        <a:pt x="3178" y="5945"/>
                      </a:lnTo>
                      <a:lnTo>
                        <a:pt x="3187" y="5949"/>
                      </a:lnTo>
                      <a:lnTo>
                        <a:pt x="3197" y="5950"/>
                      </a:lnTo>
                      <a:lnTo>
                        <a:pt x="3208" y="5950"/>
                      </a:lnTo>
                      <a:lnTo>
                        <a:pt x="3235" y="5949"/>
                      </a:lnTo>
                      <a:close/>
                      <a:moveTo>
                        <a:pt x="3235" y="2"/>
                      </a:moveTo>
                      <a:lnTo>
                        <a:pt x="3235" y="2"/>
                      </a:lnTo>
                      <a:lnTo>
                        <a:pt x="3206" y="0"/>
                      </a:lnTo>
                      <a:lnTo>
                        <a:pt x="3197" y="0"/>
                      </a:lnTo>
                      <a:lnTo>
                        <a:pt x="3185" y="2"/>
                      </a:lnTo>
                      <a:lnTo>
                        <a:pt x="3177" y="7"/>
                      </a:lnTo>
                      <a:lnTo>
                        <a:pt x="3167" y="13"/>
                      </a:lnTo>
                      <a:lnTo>
                        <a:pt x="3157" y="21"/>
                      </a:lnTo>
                      <a:lnTo>
                        <a:pt x="3147" y="36"/>
                      </a:lnTo>
                      <a:lnTo>
                        <a:pt x="3231" y="41"/>
                      </a:lnTo>
                      <a:lnTo>
                        <a:pt x="3315" y="51"/>
                      </a:lnTo>
                      <a:lnTo>
                        <a:pt x="3307" y="36"/>
                      </a:lnTo>
                      <a:lnTo>
                        <a:pt x="3300" y="25"/>
                      </a:lnTo>
                      <a:lnTo>
                        <a:pt x="3292" y="16"/>
                      </a:lnTo>
                      <a:lnTo>
                        <a:pt x="3282" y="10"/>
                      </a:lnTo>
                      <a:lnTo>
                        <a:pt x="3274" y="7"/>
                      </a:lnTo>
                      <a:lnTo>
                        <a:pt x="3263" y="5"/>
                      </a:lnTo>
                      <a:lnTo>
                        <a:pt x="3235" y="2"/>
                      </a:lnTo>
                      <a:close/>
                      <a:moveTo>
                        <a:pt x="4235" y="270"/>
                      </a:moveTo>
                      <a:lnTo>
                        <a:pt x="4235" y="270"/>
                      </a:lnTo>
                      <a:lnTo>
                        <a:pt x="4211" y="259"/>
                      </a:lnTo>
                      <a:lnTo>
                        <a:pt x="4201" y="256"/>
                      </a:lnTo>
                      <a:lnTo>
                        <a:pt x="4191" y="254"/>
                      </a:lnTo>
                      <a:lnTo>
                        <a:pt x="4179" y="254"/>
                      </a:lnTo>
                      <a:lnTo>
                        <a:pt x="4169" y="257"/>
                      </a:lnTo>
                      <a:lnTo>
                        <a:pt x="4156" y="262"/>
                      </a:lnTo>
                      <a:lnTo>
                        <a:pt x="4143" y="272"/>
                      </a:lnTo>
                      <a:lnTo>
                        <a:pt x="4219" y="307"/>
                      </a:lnTo>
                      <a:lnTo>
                        <a:pt x="4295" y="343"/>
                      </a:lnTo>
                      <a:lnTo>
                        <a:pt x="4293" y="326"/>
                      </a:lnTo>
                      <a:lnTo>
                        <a:pt x="4290" y="313"/>
                      </a:lnTo>
                      <a:lnTo>
                        <a:pt x="4285" y="303"/>
                      </a:lnTo>
                      <a:lnTo>
                        <a:pt x="4278" y="295"/>
                      </a:lnTo>
                      <a:lnTo>
                        <a:pt x="4270" y="289"/>
                      </a:lnTo>
                      <a:lnTo>
                        <a:pt x="4260" y="282"/>
                      </a:lnTo>
                      <a:lnTo>
                        <a:pt x="4235" y="270"/>
                      </a:lnTo>
                      <a:close/>
                      <a:moveTo>
                        <a:pt x="2715" y="5949"/>
                      </a:moveTo>
                      <a:lnTo>
                        <a:pt x="2715" y="5949"/>
                      </a:lnTo>
                      <a:lnTo>
                        <a:pt x="2742" y="5950"/>
                      </a:lnTo>
                      <a:lnTo>
                        <a:pt x="2751" y="5950"/>
                      </a:lnTo>
                      <a:lnTo>
                        <a:pt x="2761" y="5949"/>
                      </a:lnTo>
                      <a:lnTo>
                        <a:pt x="2771" y="5945"/>
                      </a:lnTo>
                      <a:lnTo>
                        <a:pt x="2779" y="5940"/>
                      </a:lnTo>
                      <a:lnTo>
                        <a:pt x="2789" y="5932"/>
                      </a:lnTo>
                      <a:lnTo>
                        <a:pt x="2799" y="5921"/>
                      </a:lnTo>
                      <a:lnTo>
                        <a:pt x="2717" y="5914"/>
                      </a:lnTo>
                      <a:lnTo>
                        <a:pt x="2636" y="5906"/>
                      </a:lnTo>
                      <a:lnTo>
                        <a:pt x="2644" y="5919"/>
                      </a:lnTo>
                      <a:lnTo>
                        <a:pt x="2651" y="5929"/>
                      </a:lnTo>
                      <a:lnTo>
                        <a:pt x="2659" y="5936"/>
                      </a:lnTo>
                      <a:lnTo>
                        <a:pt x="2667" y="5940"/>
                      </a:lnTo>
                      <a:lnTo>
                        <a:pt x="2677" y="5944"/>
                      </a:lnTo>
                      <a:lnTo>
                        <a:pt x="2687" y="5947"/>
                      </a:lnTo>
                      <a:lnTo>
                        <a:pt x="2715" y="594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AFCAFD"/>
                    </a:gs>
                    <a:gs pos="52000">
                      <a:srgbClr val="193360"/>
                    </a:gs>
                    <a:gs pos="100000">
                      <a:srgbClr val="193360"/>
                    </a:gs>
                  </a:gsLst>
                  <a:lin ang="270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14356" name="Freeform 5"/>
                <p:cNvSpPr>
                  <a:spLocks noEditPoints="1"/>
                </p:cNvSpPr>
                <p:nvPr>
                  <p:custDataLst>
                    <p:tags r:id="rId13"/>
                  </p:custDataLst>
                </p:nvPr>
              </p:nvSpPr>
              <p:spPr bwMode="auto">
                <a:xfrm>
                  <a:off x="3099454" y="127443"/>
                  <a:ext cx="1294093" cy="1294513"/>
                </a:xfrm>
                <a:custGeom>
                  <a:avLst/>
                  <a:gdLst>
                    <a:gd name="T0" fmla="*/ 2147483647 w 6142"/>
                    <a:gd name="T1" fmla="*/ 2147483647 h 6144"/>
                    <a:gd name="T2" fmla="*/ 2147483647 w 6142"/>
                    <a:gd name="T3" fmla="*/ 2147483647 h 6144"/>
                    <a:gd name="T4" fmla="*/ 2147483647 w 6142"/>
                    <a:gd name="T5" fmla="*/ 2147483647 h 6144"/>
                    <a:gd name="T6" fmla="*/ 2147483647 w 6142"/>
                    <a:gd name="T7" fmla="*/ 2147483647 h 6144"/>
                    <a:gd name="T8" fmla="*/ 2147483647 w 6142"/>
                    <a:gd name="T9" fmla="*/ 2147483647 h 6144"/>
                    <a:gd name="T10" fmla="*/ 2147483647 w 6142"/>
                    <a:gd name="T11" fmla="*/ 2147483647 h 6144"/>
                    <a:gd name="T12" fmla="*/ 2147483647 w 6142"/>
                    <a:gd name="T13" fmla="*/ 2147483647 h 6144"/>
                    <a:gd name="T14" fmla="*/ 2147483647 w 6142"/>
                    <a:gd name="T15" fmla="*/ 2147483647 h 6144"/>
                    <a:gd name="T16" fmla="*/ 2147483647 w 6142"/>
                    <a:gd name="T17" fmla="*/ 2147483647 h 6144"/>
                    <a:gd name="T18" fmla="*/ 2147483647 w 6142"/>
                    <a:gd name="T19" fmla="*/ 2147483647 h 6144"/>
                    <a:gd name="T20" fmla="*/ 2147483647 w 6142"/>
                    <a:gd name="T21" fmla="*/ 2147483647 h 6144"/>
                    <a:gd name="T22" fmla="*/ 2147483647 w 6142"/>
                    <a:gd name="T23" fmla="*/ 2147483647 h 6144"/>
                    <a:gd name="T24" fmla="*/ 2147483647 w 6142"/>
                    <a:gd name="T25" fmla="*/ 2147483647 h 6144"/>
                    <a:gd name="T26" fmla="*/ 2147483647 w 6142"/>
                    <a:gd name="T27" fmla="*/ 2147483647 h 6144"/>
                    <a:gd name="T28" fmla="*/ 2147483647 w 6142"/>
                    <a:gd name="T29" fmla="*/ 2147483647 h 6144"/>
                    <a:gd name="T30" fmla="*/ 2147483647 w 6142"/>
                    <a:gd name="T31" fmla="*/ 2147483647 h 6144"/>
                    <a:gd name="T32" fmla="*/ 2147483647 w 6142"/>
                    <a:gd name="T33" fmla="*/ 2147483647 h 6144"/>
                    <a:gd name="T34" fmla="*/ 2147483647 w 6142"/>
                    <a:gd name="T35" fmla="*/ 2147483647 h 6144"/>
                    <a:gd name="T36" fmla="*/ 2147483647 w 6142"/>
                    <a:gd name="T37" fmla="*/ 2147483647 h 6144"/>
                    <a:gd name="T38" fmla="*/ 2147483647 w 6142"/>
                    <a:gd name="T39" fmla="*/ 2147483647 h 6144"/>
                    <a:gd name="T40" fmla="*/ 2147483647 w 6142"/>
                    <a:gd name="T41" fmla="*/ 2147483647 h 6144"/>
                    <a:gd name="T42" fmla="*/ 2147483647 w 6142"/>
                    <a:gd name="T43" fmla="*/ 2147483647 h 6144"/>
                    <a:gd name="T44" fmla="*/ 2147483647 w 6142"/>
                    <a:gd name="T45" fmla="*/ 2147483647 h 6144"/>
                    <a:gd name="T46" fmla="*/ 2147483647 w 6142"/>
                    <a:gd name="T47" fmla="*/ 2147483647 h 6144"/>
                    <a:gd name="T48" fmla="*/ 2147483647 w 6142"/>
                    <a:gd name="T49" fmla="*/ 2147483647 h 6144"/>
                    <a:gd name="T50" fmla="*/ 2147483647 w 6142"/>
                    <a:gd name="T51" fmla="*/ 2147483647 h 6144"/>
                    <a:gd name="T52" fmla="*/ 2147483647 w 6142"/>
                    <a:gd name="T53" fmla="*/ 2147483647 h 6144"/>
                    <a:gd name="T54" fmla="*/ 2147483647 w 6142"/>
                    <a:gd name="T55" fmla="*/ 2147483647 h 6144"/>
                    <a:gd name="T56" fmla="*/ 2147483647 w 6142"/>
                    <a:gd name="T57" fmla="*/ 2147483647 h 6144"/>
                    <a:gd name="T58" fmla="*/ 2147483647 w 6142"/>
                    <a:gd name="T59" fmla="*/ 2147483647 h 6144"/>
                    <a:gd name="T60" fmla="*/ 2147483647 w 6142"/>
                    <a:gd name="T61" fmla="*/ 2147483647 h 6144"/>
                    <a:gd name="T62" fmla="*/ 2147483647 w 6142"/>
                    <a:gd name="T63" fmla="*/ 2147483647 h 6144"/>
                    <a:gd name="T64" fmla="*/ 2147483647 w 6142"/>
                    <a:gd name="T65" fmla="*/ 2147483647 h 6144"/>
                    <a:gd name="T66" fmla="*/ 2147483647 w 6142"/>
                    <a:gd name="T67" fmla="*/ 2147483647 h 6144"/>
                    <a:gd name="T68" fmla="*/ 2147483647 w 6142"/>
                    <a:gd name="T69" fmla="*/ 2147483647 h 6144"/>
                    <a:gd name="T70" fmla="*/ 2147483647 w 6142"/>
                    <a:gd name="T71" fmla="*/ 2147483647 h 6144"/>
                    <a:gd name="T72" fmla="*/ 2147483647 w 6142"/>
                    <a:gd name="T73" fmla="*/ 2147483647 h 6144"/>
                    <a:gd name="T74" fmla="*/ 2147483647 w 6142"/>
                    <a:gd name="T75" fmla="*/ 2147483647 h 6144"/>
                    <a:gd name="T76" fmla="*/ 2147483647 w 6142"/>
                    <a:gd name="T77" fmla="*/ 2147483647 h 6144"/>
                    <a:gd name="T78" fmla="*/ 2147483647 w 6142"/>
                    <a:gd name="T79" fmla="*/ 2147483647 h 6144"/>
                    <a:gd name="T80" fmla="*/ 2147483647 w 6142"/>
                    <a:gd name="T81" fmla="*/ 2147483647 h 6144"/>
                    <a:gd name="T82" fmla="*/ 2147483647 w 6142"/>
                    <a:gd name="T83" fmla="*/ 2147483647 h 6144"/>
                    <a:gd name="T84" fmla="*/ 2147483647 w 6142"/>
                    <a:gd name="T85" fmla="*/ 2147483647 h 6144"/>
                    <a:gd name="T86" fmla="*/ 2147483647 w 6142"/>
                    <a:gd name="T87" fmla="*/ 2147483647 h 6144"/>
                    <a:gd name="T88" fmla="*/ 2147483647 w 6142"/>
                    <a:gd name="T89" fmla="*/ 2147483647 h 6144"/>
                    <a:gd name="T90" fmla="*/ 2147483647 w 6142"/>
                    <a:gd name="T91" fmla="*/ 2147483647 h 6144"/>
                    <a:gd name="T92" fmla="*/ 2147483647 w 6142"/>
                    <a:gd name="T93" fmla="*/ 2147483647 h 6144"/>
                    <a:gd name="T94" fmla="*/ 2147483647 w 6142"/>
                    <a:gd name="T95" fmla="*/ 2147483647 h 6144"/>
                    <a:gd name="T96" fmla="*/ 2147483647 w 6142"/>
                    <a:gd name="T97" fmla="*/ 2147483647 h 6144"/>
                    <a:gd name="T98" fmla="*/ 2147483647 w 6142"/>
                    <a:gd name="T99" fmla="*/ 2147483647 h 6144"/>
                    <a:gd name="T100" fmla="*/ 2147483647 w 6142"/>
                    <a:gd name="T101" fmla="*/ 2147483647 h 6144"/>
                    <a:gd name="T102" fmla="*/ 2147483647 w 6142"/>
                    <a:gd name="T103" fmla="*/ 2147483647 h 6144"/>
                    <a:gd name="T104" fmla="*/ 2147483647 w 6142"/>
                    <a:gd name="T105" fmla="*/ 2147483647 h 6144"/>
                    <a:gd name="T106" fmla="*/ 2147483647 w 6142"/>
                    <a:gd name="T107" fmla="*/ 2147483647 h 6144"/>
                    <a:gd name="T108" fmla="*/ 2147483647 w 6142"/>
                    <a:gd name="T109" fmla="*/ 2147483647 h 6144"/>
                    <a:gd name="T110" fmla="*/ 2147483647 w 6142"/>
                    <a:gd name="T111" fmla="*/ 2147483647 h 6144"/>
                    <a:gd name="T112" fmla="*/ 2147483647 w 6142"/>
                    <a:gd name="T113" fmla="*/ 2147483647 h 6144"/>
                    <a:gd name="T114" fmla="*/ 2147483647 w 6142"/>
                    <a:gd name="T115" fmla="*/ 2147483647 h 614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142"/>
                    <a:gd name="T175" fmla="*/ 0 h 6144"/>
                    <a:gd name="T176" fmla="*/ 6142 w 6142"/>
                    <a:gd name="T177" fmla="*/ 6144 h 614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142" h="6144">
                      <a:moveTo>
                        <a:pt x="6038" y="3867"/>
                      </a:moveTo>
                      <a:lnTo>
                        <a:pt x="6038" y="3867"/>
                      </a:lnTo>
                      <a:lnTo>
                        <a:pt x="6017" y="3944"/>
                      </a:lnTo>
                      <a:lnTo>
                        <a:pt x="5993" y="4018"/>
                      </a:lnTo>
                      <a:lnTo>
                        <a:pt x="5968" y="4093"/>
                      </a:lnTo>
                      <a:lnTo>
                        <a:pt x="5942" y="4165"/>
                      </a:lnTo>
                      <a:lnTo>
                        <a:pt x="5913" y="4238"/>
                      </a:lnTo>
                      <a:lnTo>
                        <a:pt x="5883" y="4308"/>
                      </a:lnTo>
                      <a:lnTo>
                        <a:pt x="5850" y="4379"/>
                      </a:lnTo>
                      <a:lnTo>
                        <a:pt x="5817" y="4448"/>
                      </a:lnTo>
                      <a:lnTo>
                        <a:pt x="5781" y="4516"/>
                      </a:lnTo>
                      <a:lnTo>
                        <a:pt x="5746" y="4583"/>
                      </a:lnTo>
                      <a:lnTo>
                        <a:pt x="5707" y="4648"/>
                      </a:lnTo>
                      <a:lnTo>
                        <a:pt x="5668" y="4712"/>
                      </a:lnTo>
                      <a:lnTo>
                        <a:pt x="5626" y="4777"/>
                      </a:lnTo>
                      <a:lnTo>
                        <a:pt x="5585" y="4838"/>
                      </a:lnTo>
                      <a:lnTo>
                        <a:pt x="5540" y="4899"/>
                      </a:lnTo>
                      <a:lnTo>
                        <a:pt x="5495" y="4960"/>
                      </a:lnTo>
                      <a:lnTo>
                        <a:pt x="5448" y="5016"/>
                      </a:lnTo>
                      <a:lnTo>
                        <a:pt x="5401" y="5075"/>
                      </a:lnTo>
                      <a:lnTo>
                        <a:pt x="5352" y="5130"/>
                      </a:lnTo>
                      <a:lnTo>
                        <a:pt x="5301" y="5185"/>
                      </a:lnTo>
                      <a:lnTo>
                        <a:pt x="5250" y="5238"/>
                      </a:lnTo>
                      <a:lnTo>
                        <a:pt x="5197" y="5289"/>
                      </a:lnTo>
                      <a:lnTo>
                        <a:pt x="5142" y="5340"/>
                      </a:lnTo>
                      <a:lnTo>
                        <a:pt x="5087" y="5389"/>
                      </a:lnTo>
                      <a:lnTo>
                        <a:pt x="5030" y="5438"/>
                      </a:lnTo>
                      <a:lnTo>
                        <a:pt x="4974" y="5483"/>
                      </a:lnTo>
                      <a:lnTo>
                        <a:pt x="4915" y="5528"/>
                      </a:lnTo>
                      <a:lnTo>
                        <a:pt x="4854" y="5571"/>
                      </a:lnTo>
                      <a:lnTo>
                        <a:pt x="4795" y="5615"/>
                      </a:lnTo>
                      <a:lnTo>
                        <a:pt x="4732" y="5656"/>
                      </a:lnTo>
                      <a:lnTo>
                        <a:pt x="4670" y="5693"/>
                      </a:lnTo>
                      <a:lnTo>
                        <a:pt x="4607" y="5732"/>
                      </a:lnTo>
                      <a:lnTo>
                        <a:pt x="4542" y="5767"/>
                      </a:lnTo>
                      <a:lnTo>
                        <a:pt x="4478" y="5803"/>
                      </a:lnTo>
                      <a:lnTo>
                        <a:pt x="4411" y="5834"/>
                      </a:lnTo>
                      <a:lnTo>
                        <a:pt x="4344" y="5866"/>
                      </a:lnTo>
                      <a:lnTo>
                        <a:pt x="4278" y="5897"/>
                      </a:lnTo>
                      <a:lnTo>
                        <a:pt x="4209" y="5924"/>
                      </a:lnTo>
                      <a:lnTo>
                        <a:pt x="4140" y="5952"/>
                      </a:lnTo>
                      <a:lnTo>
                        <a:pt x="4072" y="5975"/>
                      </a:lnTo>
                      <a:lnTo>
                        <a:pt x="4001" y="5999"/>
                      </a:lnTo>
                      <a:lnTo>
                        <a:pt x="3931" y="6020"/>
                      </a:lnTo>
                      <a:lnTo>
                        <a:pt x="3858" y="6040"/>
                      </a:lnTo>
                      <a:lnTo>
                        <a:pt x="3788" y="6060"/>
                      </a:lnTo>
                      <a:lnTo>
                        <a:pt x="3715" y="6075"/>
                      </a:lnTo>
                      <a:lnTo>
                        <a:pt x="3641" y="6091"/>
                      </a:lnTo>
                      <a:lnTo>
                        <a:pt x="3568" y="6103"/>
                      </a:lnTo>
                      <a:lnTo>
                        <a:pt x="3493" y="6115"/>
                      </a:lnTo>
                      <a:lnTo>
                        <a:pt x="3419" y="6124"/>
                      </a:lnTo>
                      <a:lnTo>
                        <a:pt x="3345" y="6132"/>
                      </a:lnTo>
                      <a:lnTo>
                        <a:pt x="3270" y="6138"/>
                      </a:lnTo>
                      <a:lnTo>
                        <a:pt x="3196" y="6142"/>
                      </a:lnTo>
                      <a:lnTo>
                        <a:pt x="3119" y="6144"/>
                      </a:lnTo>
                      <a:lnTo>
                        <a:pt x="3043" y="6144"/>
                      </a:lnTo>
                      <a:lnTo>
                        <a:pt x="2968" y="6142"/>
                      </a:lnTo>
                      <a:lnTo>
                        <a:pt x="2892" y="6138"/>
                      </a:lnTo>
                      <a:lnTo>
                        <a:pt x="2815" y="6132"/>
                      </a:lnTo>
                      <a:lnTo>
                        <a:pt x="2739" y="6124"/>
                      </a:lnTo>
                      <a:lnTo>
                        <a:pt x="2662" y="6117"/>
                      </a:lnTo>
                      <a:lnTo>
                        <a:pt x="2584" y="6105"/>
                      </a:lnTo>
                      <a:lnTo>
                        <a:pt x="2507" y="6091"/>
                      </a:lnTo>
                      <a:lnTo>
                        <a:pt x="2431" y="6075"/>
                      </a:lnTo>
                      <a:lnTo>
                        <a:pt x="2354" y="6058"/>
                      </a:lnTo>
                      <a:lnTo>
                        <a:pt x="2278" y="6038"/>
                      </a:lnTo>
                      <a:lnTo>
                        <a:pt x="2202" y="6017"/>
                      </a:lnTo>
                      <a:lnTo>
                        <a:pt x="2125" y="5993"/>
                      </a:lnTo>
                      <a:lnTo>
                        <a:pt x="2051" y="5968"/>
                      </a:lnTo>
                      <a:lnTo>
                        <a:pt x="1978" y="5942"/>
                      </a:lnTo>
                      <a:lnTo>
                        <a:pt x="1906" y="5913"/>
                      </a:lnTo>
                      <a:lnTo>
                        <a:pt x="1835" y="5883"/>
                      </a:lnTo>
                      <a:lnTo>
                        <a:pt x="1764" y="5852"/>
                      </a:lnTo>
                      <a:lnTo>
                        <a:pt x="1696" y="5818"/>
                      </a:lnTo>
                      <a:lnTo>
                        <a:pt x="1627" y="5783"/>
                      </a:lnTo>
                      <a:lnTo>
                        <a:pt x="1561" y="5746"/>
                      </a:lnTo>
                      <a:lnTo>
                        <a:pt x="1496" y="5709"/>
                      </a:lnTo>
                      <a:lnTo>
                        <a:pt x="1431" y="5669"/>
                      </a:lnTo>
                      <a:lnTo>
                        <a:pt x="1368" y="5628"/>
                      </a:lnTo>
                      <a:lnTo>
                        <a:pt x="1306" y="5585"/>
                      </a:lnTo>
                      <a:lnTo>
                        <a:pt x="1245" y="5542"/>
                      </a:lnTo>
                      <a:lnTo>
                        <a:pt x="1186" y="5495"/>
                      </a:lnTo>
                      <a:lnTo>
                        <a:pt x="1127" y="5450"/>
                      </a:lnTo>
                      <a:lnTo>
                        <a:pt x="1070" y="5401"/>
                      </a:lnTo>
                      <a:lnTo>
                        <a:pt x="1014" y="5352"/>
                      </a:lnTo>
                      <a:lnTo>
                        <a:pt x="959" y="5301"/>
                      </a:lnTo>
                      <a:lnTo>
                        <a:pt x="906" y="5250"/>
                      </a:lnTo>
                      <a:lnTo>
                        <a:pt x="855" y="5197"/>
                      </a:lnTo>
                      <a:lnTo>
                        <a:pt x="804" y="5142"/>
                      </a:lnTo>
                      <a:lnTo>
                        <a:pt x="755" y="5087"/>
                      </a:lnTo>
                      <a:lnTo>
                        <a:pt x="708" y="5030"/>
                      </a:lnTo>
                      <a:lnTo>
                        <a:pt x="661" y="4973"/>
                      </a:lnTo>
                      <a:lnTo>
                        <a:pt x="616" y="4914"/>
                      </a:lnTo>
                      <a:lnTo>
                        <a:pt x="572" y="4856"/>
                      </a:lnTo>
                      <a:lnTo>
                        <a:pt x="529" y="4795"/>
                      </a:lnTo>
                      <a:lnTo>
                        <a:pt x="490" y="4734"/>
                      </a:lnTo>
                      <a:lnTo>
                        <a:pt x="451" y="4671"/>
                      </a:lnTo>
                      <a:lnTo>
                        <a:pt x="414" y="4607"/>
                      </a:lnTo>
                      <a:lnTo>
                        <a:pt x="376" y="4544"/>
                      </a:lnTo>
                      <a:lnTo>
                        <a:pt x="343" y="4477"/>
                      </a:lnTo>
                      <a:lnTo>
                        <a:pt x="310" y="4412"/>
                      </a:lnTo>
                      <a:lnTo>
                        <a:pt x="278" y="4346"/>
                      </a:lnTo>
                      <a:lnTo>
                        <a:pt x="249" y="4277"/>
                      </a:lnTo>
                      <a:lnTo>
                        <a:pt x="220" y="4210"/>
                      </a:lnTo>
                      <a:lnTo>
                        <a:pt x="194" y="4140"/>
                      </a:lnTo>
                      <a:lnTo>
                        <a:pt x="169" y="4071"/>
                      </a:lnTo>
                      <a:lnTo>
                        <a:pt x="145" y="4001"/>
                      </a:lnTo>
                      <a:lnTo>
                        <a:pt x="124" y="3930"/>
                      </a:lnTo>
                      <a:lnTo>
                        <a:pt x="104" y="3859"/>
                      </a:lnTo>
                      <a:lnTo>
                        <a:pt x="86" y="3787"/>
                      </a:lnTo>
                      <a:lnTo>
                        <a:pt x="69" y="3714"/>
                      </a:lnTo>
                      <a:lnTo>
                        <a:pt x="55" y="3642"/>
                      </a:lnTo>
                      <a:lnTo>
                        <a:pt x="41" y="3567"/>
                      </a:lnTo>
                      <a:lnTo>
                        <a:pt x="29" y="3495"/>
                      </a:lnTo>
                      <a:lnTo>
                        <a:pt x="20" y="3420"/>
                      </a:lnTo>
                      <a:lnTo>
                        <a:pt x="14" y="3346"/>
                      </a:lnTo>
                      <a:lnTo>
                        <a:pt x="8" y="3269"/>
                      </a:lnTo>
                      <a:lnTo>
                        <a:pt x="4" y="3195"/>
                      </a:lnTo>
                      <a:lnTo>
                        <a:pt x="2" y="3118"/>
                      </a:lnTo>
                      <a:lnTo>
                        <a:pt x="0" y="3044"/>
                      </a:lnTo>
                      <a:lnTo>
                        <a:pt x="2" y="2967"/>
                      </a:lnTo>
                      <a:lnTo>
                        <a:pt x="6" y="2891"/>
                      </a:lnTo>
                      <a:lnTo>
                        <a:pt x="12" y="2814"/>
                      </a:lnTo>
                      <a:lnTo>
                        <a:pt x="20" y="2738"/>
                      </a:lnTo>
                      <a:lnTo>
                        <a:pt x="29" y="2661"/>
                      </a:lnTo>
                      <a:lnTo>
                        <a:pt x="41" y="2585"/>
                      </a:lnTo>
                      <a:lnTo>
                        <a:pt x="53" y="2508"/>
                      </a:lnTo>
                      <a:lnTo>
                        <a:pt x="69" y="2430"/>
                      </a:lnTo>
                      <a:lnTo>
                        <a:pt x="86" y="2353"/>
                      </a:lnTo>
                      <a:lnTo>
                        <a:pt x="106" y="2277"/>
                      </a:lnTo>
                      <a:lnTo>
                        <a:pt x="127" y="2200"/>
                      </a:lnTo>
                      <a:lnTo>
                        <a:pt x="151" y="2126"/>
                      </a:lnTo>
                      <a:lnTo>
                        <a:pt x="176" y="2051"/>
                      </a:lnTo>
                      <a:lnTo>
                        <a:pt x="202" y="1977"/>
                      </a:lnTo>
                      <a:lnTo>
                        <a:pt x="231" y="1906"/>
                      </a:lnTo>
                      <a:lnTo>
                        <a:pt x="261" y="1834"/>
                      </a:lnTo>
                      <a:lnTo>
                        <a:pt x="294" y="1763"/>
                      </a:lnTo>
                      <a:lnTo>
                        <a:pt x="327" y="1694"/>
                      </a:lnTo>
                      <a:lnTo>
                        <a:pt x="361" y="1628"/>
                      </a:lnTo>
                      <a:lnTo>
                        <a:pt x="398" y="1561"/>
                      </a:lnTo>
                      <a:lnTo>
                        <a:pt x="437" y="1494"/>
                      </a:lnTo>
                      <a:lnTo>
                        <a:pt x="476" y="1430"/>
                      </a:lnTo>
                      <a:lnTo>
                        <a:pt x="518" y="1367"/>
                      </a:lnTo>
                      <a:lnTo>
                        <a:pt x="559" y="1304"/>
                      </a:lnTo>
                      <a:lnTo>
                        <a:pt x="604" y="1243"/>
                      </a:lnTo>
                      <a:lnTo>
                        <a:pt x="649" y="1184"/>
                      </a:lnTo>
                      <a:lnTo>
                        <a:pt x="696" y="1126"/>
                      </a:lnTo>
                      <a:lnTo>
                        <a:pt x="743" y="1069"/>
                      </a:lnTo>
                      <a:lnTo>
                        <a:pt x="792" y="1014"/>
                      </a:lnTo>
                      <a:lnTo>
                        <a:pt x="843" y="959"/>
                      </a:lnTo>
                      <a:lnTo>
                        <a:pt x="894" y="906"/>
                      </a:lnTo>
                      <a:lnTo>
                        <a:pt x="947" y="853"/>
                      </a:lnTo>
                      <a:lnTo>
                        <a:pt x="1002" y="802"/>
                      </a:lnTo>
                      <a:lnTo>
                        <a:pt x="1057" y="753"/>
                      </a:lnTo>
                      <a:lnTo>
                        <a:pt x="1114" y="706"/>
                      </a:lnTo>
                      <a:lnTo>
                        <a:pt x="1170" y="659"/>
                      </a:lnTo>
                      <a:lnTo>
                        <a:pt x="1229" y="614"/>
                      </a:lnTo>
                      <a:lnTo>
                        <a:pt x="1288" y="571"/>
                      </a:lnTo>
                      <a:lnTo>
                        <a:pt x="1349" y="529"/>
                      </a:lnTo>
                      <a:lnTo>
                        <a:pt x="1412" y="488"/>
                      </a:lnTo>
                      <a:lnTo>
                        <a:pt x="1474" y="449"/>
                      </a:lnTo>
                      <a:lnTo>
                        <a:pt x="1537" y="412"/>
                      </a:lnTo>
                      <a:lnTo>
                        <a:pt x="1602" y="377"/>
                      </a:lnTo>
                      <a:lnTo>
                        <a:pt x="1666" y="341"/>
                      </a:lnTo>
                      <a:lnTo>
                        <a:pt x="1731" y="308"/>
                      </a:lnTo>
                      <a:lnTo>
                        <a:pt x="1798" y="277"/>
                      </a:lnTo>
                      <a:lnTo>
                        <a:pt x="1866" y="247"/>
                      </a:lnTo>
                      <a:lnTo>
                        <a:pt x="1935" y="220"/>
                      </a:lnTo>
                      <a:lnTo>
                        <a:pt x="2004" y="192"/>
                      </a:lnTo>
                      <a:lnTo>
                        <a:pt x="2072" y="167"/>
                      </a:lnTo>
                      <a:lnTo>
                        <a:pt x="2143" y="143"/>
                      </a:lnTo>
                      <a:lnTo>
                        <a:pt x="2213" y="122"/>
                      </a:lnTo>
                      <a:lnTo>
                        <a:pt x="2286" y="102"/>
                      </a:lnTo>
                      <a:lnTo>
                        <a:pt x="2356" y="84"/>
                      </a:lnTo>
                      <a:lnTo>
                        <a:pt x="2429" y="67"/>
                      </a:lnTo>
                      <a:lnTo>
                        <a:pt x="2503" y="53"/>
                      </a:lnTo>
                      <a:lnTo>
                        <a:pt x="2576" y="39"/>
                      </a:lnTo>
                      <a:lnTo>
                        <a:pt x="2651" y="29"/>
                      </a:lnTo>
                      <a:lnTo>
                        <a:pt x="2725" y="20"/>
                      </a:lnTo>
                      <a:lnTo>
                        <a:pt x="2799" y="12"/>
                      </a:lnTo>
                      <a:lnTo>
                        <a:pt x="2874" y="6"/>
                      </a:lnTo>
                      <a:lnTo>
                        <a:pt x="2948" y="2"/>
                      </a:lnTo>
                      <a:lnTo>
                        <a:pt x="3025" y="0"/>
                      </a:lnTo>
                      <a:lnTo>
                        <a:pt x="3099" y="0"/>
                      </a:lnTo>
                      <a:lnTo>
                        <a:pt x="3176" y="2"/>
                      </a:lnTo>
                      <a:lnTo>
                        <a:pt x="3252" y="6"/>
                      </a:lnTo>
                      <a:lnTo>
                        <a:pt x="3329" y="10"/>
                      </a:lnTo>
                      <a:lnTo>
                        <a:pt x="3405" y="18"/>
                      </a:lnTo>
                      <a:lnTo>
                        <a:pt x="3482" y="27"/>
                      </a:lnTo>
                      <a:lnTo>
                        <a:pt x="3560" y="39"/>
                      </a:lnTo>
                      <a:lnTo>
                        <a:pt x="3637" y="53"/>
                      </a:lnTo>
                      <a:lnTo>
                        <a:pt x="3713" y="69"/>
                      </a:lnTo>
                      <a:lnTo>
                        <a:pt x="3790" y="86"/>
                      </a:lnTo>
                      <a:lnTo>
                        <a:pt x="3866" y="106"/>
                      </a:lnTo>
                      <a:lnTo>
                        <a:pt x="3942" y="126"/>
                      </a:lnTo>
                      <a:lnTo>
                        <a:pt x="4019" y="149"/>
                      </a:lnTo>
                      <a:lnTo>
                        <a:pt x="4093" y="175"/>
                      </a:lnTo>
                      <a:lnTo>
                        <a:pt x="4166" y="202"/>
                      </a:lnTo>
                      <a:lnTo>
                        <a:pt x="4238" y="229"/>
                      </a:lnTo>
                      <a:lnTo>
                        <a:pt x="4309" y="261"/>
                      </a:lnTo>
                      <a:lnTo>
                        <a:pt x="4380" y="292"/>
                      </a:lnTo>
                      <a:lnTo>
                        <a:pt x="4448" y="326"/>
                      </a:lnTo>
                      <a:lnTo>
                        <a:pt x="4517" y="361"/>
                      </a:lnTo>
                      <a:lnTo>
                        <a:pt x="4583" y="396"/>
                      </a:lnTo>
                      <a:lnTo>
                        <a:pt x="4648" y="435"/>
                      </a:lnTo>
                      <a:lnTo>
                        <a:pt x="4713" y="475"/>
                      </a:lnTo>
                      <a:lnTo>
                        <a:pt x="4776" y="516"/>
                      </a:lnTo>
                      <a:lnTo>
                        <a:pt x="4838" y="559"/>
                      </a:lnTo>
                      <a:lnTo>
                        <a:pt x="4899" y="602"/>
                      </a:lnTo>
                      <a:lnTo>
                        <a:pt x="4958" y="647"/>
                      </a:lnTo>
                      <a:lnTo>
                        <a:pt x="5017" y="694"/>
                      </a:lnTo>
                      <a:lnTo>
                        <a:pt x="5074" y="741"/>
                      </a:lnTo>
                      <a:lnTo>
                        <a:pt x="5130" y="792"/>
                      </a:lnTo>
                      <a:lnTo>
                        <a:pt x="5183" y="841"/>
                      </a:lnTo>
                      <a:lnTo>
                        <a:pt x="5238" y="894"/>
                      </a:lnTo>
                      <a:lnTo>
                        <a:pt x="5289" y="947"/>
                      </a:lnTo>
                      <a:lnTo>
                        <a:pt x="5340" y="1000"/>
                      </a:lnTo>
                      <a:lnTo>
                        <a:pt x="5389" y="1055"/>
                      </a:lnTo>
                      <a:lnTo>
                        <a:pt x="5436" y="1112"/>
                      </a:lnTo>
                      <a:lnTo>
                        <a:pt x="5483" y="1171"/>
                      </a:lnTo>
                      <a:lnTo>
                        <a:pt x="5528" y="1228"/>
                      </a:lnTo>
                      <a:lnTo>
                        <a:pt x="5572" y="1288"/>
                      </a:lnTo>
                      <a:lnTo>
                        <a:pt x="5613" y="1349"/>
                      </a:lnTo>
                      <a:lnTo>
                        <a:pt x="5654" y="1410"/>
                      </a:lnTo>
                      <a:lnTo>
                        <a:pt x="5693" y="1473"/>
                      </a:lnTo>
                      <a:lnTo>
                        <a:pt x="5730" y="1536"/>
                      </a:lnTo>
                      <a:lnTo>
                        <a:pt x="5768" y="1600"/>
                      </a:lnTo>
                      <a:lnTo>
                        <a:pt x="5801" y="1665"/>
                      </a:lnTo>
                      <a:lnTo>
                        <a:pt x="5834" y="1732"/>
                      </a:lnTo>
                      <a:lnTo>
                        <a:pt x="5866" y="1798"/>
                      </a:lnTo>
                      <a:lnTo>
                        <a:pt x="5895" y="1865"/>
                      </a:lnTo>
                      <a:lnTo>
                        <a:pt x="5924" y="1934"/>
                      </a:lnTo>
                      <a:lnTo>
                        <a:pt x="5950" y="2002"/>
                      </a:lnTo>
                      <a:lnTo>
                        <a:pt x="5975" y="2073"/>
                      </a:lnTo>
                      <a:lnTo>
                        <a:pt x="5999" y="2141"/>
                      </a:lnTo>
                      <a:lnTo>
                        <a:pt x="6020" y="2214"/>
                      </a:lnTo>
                      <a:lnTo>
                        <a:pt x="6040" y="2285"/>
                      </a:lnTo>
                      <a:lnTo>
                        <a:pt x="6058" y="2357"/>
                      </a:lnTo>
                      <a:lnTo>
                        <a:pt x="6075" y="2430"/>
                      </a:lnTo>
                      <a:lnTo>
                        <a:pt x="6089" y="2502"/>
                      </a:lnTo>
                      <a:lnTo>
                        <a:pt x="6103" y="2575"/>
                      </a:lnTo>
                      <a:lnTo>
                        <a:pt x="6115" y="2649"/>
                      </a:lnTo>
                      <a:lnTo>
                        <a:pt x="6122" y="2724"/>
                      </a:lnTo>
                      <a:lnTo>
                        <a:pt x="6130" y="2798"/>
                      </a:lnTo>
                      <a:lnTo>
                        <a:pt x="6136" y="2873"/>
                      </a:lnTo>
                      <a:lnTo>
                        <a:pt x="6140" y="2949"/>
                      </a:lnTo>
                      <a:lnTo>
                        <a:pt x="6142" y="3024"/>
                      </a:lnTo>
                      <a:lnTo>
                        <a:pt x="6142" y="3100"/>
                      </a:lnTo>
                      <a:lnTo>
                        <a:pt x="6142" y="3177"/>
                      </a:lnTo>
                      <a:lnTo>
                        <a:pt x="6138" y="3253"/>
                      </a:lnTo>
                      <a:lnTo>
                        <a:pt x="6132" y="3330"/>
                      </a:lnTo>
                      <a:lnTo>
                        <a:pt x="6124" y="3406"/>
                      </a:lnTo>
                      <a:lnTo>
                        <a:pt x="6115" y="3483"/>
                      </a:lnTo>
                      <a:lnTo>
                        <a:pt x="6103" y="3559"/>
                      </a:lnTo>
                      <a:lnTo>
                        <a:pt x="6091" y="3636"/>
                      </a:lnTo>
                      <a:lnTo>
                        <a:pt x="6075" y="3712"/>
                      </a:lnTo>
                      <a:lnTo>
                        <a:pt x="6058" y="3789"/>
                      </a:lnTo>
                      <a:lnTo>
                        <a:pt x="6038" y="3867"/>
                      </a:lnTo>
                      <a:close/>
                      <a:moveTo>
                        <a:pt x="3848" y="171"/>
                      </a:moveTo>
                      <a:lnTo>
                        <a:pt x="3848" y="171"/>
                      </a:lnTo>
                      <a:lnTo>
                        <a:pt x="3774" y="151"/>
                      </a:lnTo>
                      <a:lnTo>
                        <a:pt x="3699" y="133"/>
                      </a:lnTo>
                      <a:lnTo>
                        <a:pt x="3623" y="120"/>
                      </a:lnTo>
                      <a:lnTo>
                        <a:pt x="3548" y="106"/>
                      </a:lnTo>
                      <a:lnTo>
                        <a:pt x="3474" y="94"/>
                      </a:lnTo>
                      <a:lnTo>
                        <a:pt x="3399" y="84"/>
                      </a:lnTo>
                      <a:lnTo>
                        <a:pt x="3323" y="78"/>
                      </a:lnTo>
                      <a:lnTo>
                        <a:pt x="3248" y="73"/>
                      </a:lnTo>
                      <a:lnTo>
                        <a:pt x="3174" y="69"/>
                      </a:lnTo>
                      <a:lnTo>
                        <a:pt x="3099" y="67"/>
                      </a:lnTo>
                      <a:lnTo>
                        <a:pt x="3025" y="67"/>
                      </a:lnTo>
                      <a:lnTo>
                        <a:pt x="2952" y="69"/>
                      </a:lnTo>
                      <a:lnTo>
                        <a:pt x="2878" y="73"/>
                      </a:lnTo>
                      <a:lnTo>
                        <a:pt x="2805" y="78"/>
                      </a:lnTo>
                      <a:lnTo>
                        <a:pt x="2731" y="86"/>
                      </a:lnTo>
                      <a:lnTo>
                        <a:pt x="2658" y="96"/>
                      </a:lnTo>
                      <a:lnTo>
                        <a:pt x="2588" y="106"/>
                      </a:lnTo>
                      <a:lnTo>
                        <a:pt x="2515" y="120"/>
                      </a:lnTo>
                      <a:lnTo>
                        <a:pt x="2443" y="133"/>
                      </a:lnTo>
                      <a:lnTo>
                        <a:pt x="2372" y="149"/>
                      </a:lnTo>
                      <a:lnTo>
                        <a:pt x="2302" y="167"/>
                      </a:lnTo>
                      <a:lnTo>
                        <a:pt x="2233" y="186"/>
                      </a:lnTo>
                      <a:lnTo>
                        <a:pt x="2164" y="208"/>
                      </a:lnTo>
                      <a:lnTo>
                        <a:pt x="2094" y="231"/>
                      </a:lnTo>
                      <a:lnTo>
                        <a:pt x="2027" y="255"/>
                      </a:lnTo>
                      <a:lnTo>
                        <a:pt x="1958" y="282"/>
                      </a:lnTo>
                      <a:lnTo>
                        <a:pt x="1892" y="310"/>
                      </a:lnTo>
                      <a:lnTo>
                        <a:pt x="1827" y="337"/>
                      </a:lnTo>
                      <a:lnTo>
                        <a:pt x="1762" y="369"/>
                      </a:lnTo>
                      <a:lnTo>
                        <a:pt x="1698" y="402"/>
                      </a:lnTo>
                      <a:lnTo>
                        <a:pt x="1633" y="435"/>
                      </a:lnTo>
                      <a:lnTo>
                        <a:pt x="1570" y="471"/>
                      </a:lnTo>
                      <a:lnTo>
                        <a:pt x="1510" y="508"/>
                      </a:lnTo>
                      <a:lnTo>
                        <a:pt x="1447" y="545"/>
                      </a:lnTo>
                      <a:lnTo>
                        <a:pt x="1388" y="584"/>
                      </a:lnTo>
                      <a:lnTo>
                        <a:pt x="1327" y="626"/>
                      </a:lnTo>
                      <a:lnTo>
                        <a:pt x="1270" y="669"/>
                      </a:lnTo>
                      <a:lnTo>
                        <a:pt x="1214" y="712"/>
                      </a:lnTo>
                      <a:lnTo>
                        <a:pt x="1157" y="759"/>
                      </a:lnTo>
                      <a:lnTo>
                        <a:pt x="1102" y="804"/>
                      </a:lnTo>
                      <a:lnTo>
                        <a:pt x="1047" y="853"/>
                      </a:lnTo>
                      <a:lnTo>
                        <a:pt x="994" y="902"/>
                      </a:lnTo>
                      <a:lnTo>
                        <a:pt x="943" y="953"/>
                      </a:lnTo>
                      <a:lnTo>
                        <a:pt x="892" y="1004"/>
                      </a:lnTo>
                      <a:lnTo>
                        <a:pt x="843" y="1059"/>
                      </a:lnTo>
                      <a:lnTo>
                        <a:pt x="794" y="1114"/>
                      </a:lnTo>
                      <a:lnTo>
                        <a:pt x="747" y="1169"/>
                      </a:lnTo>
                      <a:lnTo>
                        <a:pt x="702" y="1226"/>
                      </a:lnTo>
                      <a:lnTo>
                        <a:pt x="657" y="1284"/>
                      </a:lnTo>
                      <a:lnTo>
                        <a:pt x="616" y="1343"/>
                      </a:lnTo>
                      <a:lnTo>
                        <a:pt x="572" y="1404"/>
                      </a:lnTo>
                      <a:lnTo>
                        <a:pt x="533" y="1467"/>
                      </a:lnTo>
                      <a:lnTo>
                        <a:pt x="494" y="1530"/>
                      </a:lnTo>
                      <a:lnTo>
                        <a:pt x="457" y="1594"/>
                      </a:lnTo>
                      <a:lnTo>
                        <a:pt x="421" y="1659"/>
                      </a:lnTo>
                      <a:lnTo>
                        <a:pt x="386" y="1726"/>
                      </a:lnTo>
                      <a:lnTo>
                        <a:pt x="355" y="1792"/>
                      </a:lnTo>
                      <a:lnTo>
                        <a:pt x="323" y="1861"/>
                      </a:lnTo>
                      <a:lnTo>
                        <a:pt x="294" y="1932"/>
                      </a:lnTo>
                      <a:lnTo>
                        <a:pt x="267" y="2002"/>
                      </a:lnTo>
                      <a:lnTo>
                        <a:pt x="239" y="2073"/>
                      </a:lnTo>
                      <a:lnTo>
                        <a:pt x="216" y="2145"/>
                      </a:lnTo>
                      <a:lnTo>
                        <a:pt x="192" y="2220"/>
                      </a:lnTo>
                      <a:lnTo>
                        <a:pt x="171" y="2294"/>
                      </a:lnTo>
                      <a:lnTo>
                        <a:pt x="153" y="2369"/>
                      </a:lnTo>
                      <a:lnTo>
                        <a:pt x="135" y="2445"/>
                      </a:lnTo>
                      <a:lnTo>
                        <a:pt x="120" y="2520"/>
                      </a:lnTo>
                      <a:lnTo>
                        <a:pt x="108" y="2594"/>
                      </a:lnTo>
                      <a:lnTo>
                        <a:pt x="96" y="2669"/>
                      </a:lnTo>
                      <a:lnTo>
                        <a:pt x="86" y="2745"/>
                      </a:lnTo>
                      <a:lnTo>
                        <a:pt x="78" y="2820"/>
                      </a:lnTo>
                      <a:lnTo>
                        <a:pt x="74" y="2895"/>
                      </a:lnTo>
                      <a:lnTo>
                        <a:pt x="71" y="2969"/>
                      </a:lnTo>
                      <a:lnTo>
                        <a:pt x="69" y="3044"/>
                      </a:lnTo>
                      <a:lnTo>
                        <a:pt x="69" y="3118"/>
                      </a:lnTo>
                      <a:lnTo>
                        <a:pt x="71" y="3193"/>
                      </a:lnTo>
                      <a:lnTo>
                        <a:pt x="74" y="3265"/>
                      </a:lnTo>
                      <a:lnTo>
                        <a:pt x="80" y="3340"/>
                      </a:lnTo>
                      <a:lnTo>
                        <a:pt x="88" y="3412"/>
                      </a:lnTo>
                      <a:lnTo>
                        <a:pt x="96" y="3485"/>
                      </a:lnTo>
                      <a:lnTo>
                        <a:pt x="108" y="3557"/>
                      </a:lnTo>
                      <a:lnTo>
                        <a:pt x="120" y="3628"/>
                      </a:lnTo>
                      <a:lnTo>
                        <a:pt x="135" y="3701"/>
                      </a:lnTo>
                      <a:lnTo>
                        <a:pt x="151" y="3771"/>
                      </a:lnTo>
                      <a:lnTo>
                        <a:pt x="169" y="3842"/>
                      </a:lnTo>
                      <a:lnTo>
                        <a:pt x="188" y="3910"/>
                      </a:lnTo>
                      <a:lnTo>
                        <a:pt x="210" y="3981"/>
                      </a:lnTo>
                      <a:lnTo>
                        <a:pt x="231" y="4050"/>
                      </a:lnTo>
                      <a:lnTo>
                        <a:pt x="257" y="4116"/>
                      </a:lnTo>
                      <a:lnTo>
                        <a:pt x="282" y="4185"/>
                      </a:lnTo>
                      <a:lnTo>
                        <a:pt x="310" y="4252"/>
                      </a:lnTo>
                      <a:lnTo>
                        <a:pt x="339" y="4316"/>
                      </a:lnTo>
                      <a:lnTo>
                        <a:pt x="371" y="4383"/>
                      </a:lnTo>
                      <a:lnTo>
                        <a:pt x="402" y="4448"/>
                      </a:lnTo>
                      <a:lnTo>
                        <a:pt x="435" y="4510"/>
                      </a:lnTo>
                      <a:lnTo>
                        <a:pt x="471" y="4573"/>
                      </a:lnTo>
                      <a:lnTo>
                        <a:pt x="508" y="4636"/>
                      </a:lnTo>
                      <a:lnTo>
                        <a:pt x="547" y="4697"/>
                      </a:lnTo>
                      <a:lnTo>
                        <a:pt x="586" y="4758"/>
                      </a:lnTo>
                      <a:lnTo>
                        <a:pt x="627" y="4816"/>
                      </a:lnTo>
                      <a:lnTo>
                        <a:pt x="670" y="4875"/>
                      </a:lnTo>
                      <a:lnTo>
                        <a:pt x="714" y="4932"/>
                      </a:lnTo>
                      <a:lnTo>
                        <a:pt x="759" y="4987"/>
                      </a:lnTo>
                      <a:lnTo>
                        <a:pt x="806" y="5042"/>
                      </a:lnTo>
                      <a:lnTo>
                        <a:pt x="855" y="5097"/>
                      </a:lnTo>
                      <a:lnTo>
                        <a:pt x="904" y="5150"/>
                      </a:lnTo>
                      <a:lnTo>
                        <a:pt x="955" y="5201"/>
                      </a:lnTo>
                      <a:lnTo>
                        <a:pt x="1006" y="5252"/>
                      </a:lnTo>
                      <a:lnTo>
                        <a:pt x="1059" y="5301"/>
                      </a:lnTo>
                      <a:lnTo>
                        <a:pt x="1114" y="5350"/>
                      </a:lnTo>
                      <a:lnTo>
                        <a:pt x="1170" y="5397"/>
                      </a:lnTo>
                      <a:lnTo>
                        <a:pt x="1227" y="5442"/>
                      </a:lnTo>
                      <a:lnTo>
                        <a:pt x="1286" y="5487"/>
                      </a:lnTo>
                      <a:lnTo>
                        <a:pt x="1345" y="5530"/>
                      </a:lnTo>
                      <a:lnTo>
                        <a:pt x="1406" y="5571"/>
                      </a:lnTo>
                      <a:lnTo>
                        <a:pt x="1466" y="5611"/>
                      </a:lnTo>
                      <a:lnTo>
                        <a:pt x="1531" y="5650"/>
                      </a:lnTo>
                      <a:lnTo>
                        <a:pt x="1594" y="5687"/>
                      </a:lnTo>
                      <a:lnTo>
                        <a:pt x="1660" y="5722"/>
                      </a:lnTo>
                      <a:lnTo>
                        <a:pt x="1725" y="5758"/>
                      </a:lnTo>
                      <a:lnTo>
                        <a:pt x="1794" y="5791"/>
                      </a:lnTo>
                      <a:lnTo>
                        <a:pt x="1862" y="5820"/>
                      </a:lnTo>
                      <a:lnTo>
                        <a:pt x="1931" y="5850"/>
                      </a:lnTo>
                      <a:lnTo>
                        <a:pt x="2002" y="5879"/>
                      </a:lnTo>
                      <a:lnTo>
                        <a:pt x="2074" y="5905"/>
                      </a:lnTo>
                      <a:lnTo>
                        <a:pt x="2147" y="5930"/>
                      </a:lnTo>
                      <a:lnTo>
                        <a:pt x="2219" y="5952"/>
                      </a:lnTo>
                      <a:lnTo>
                        <a:pt x="2296" y="5973"/>
                      </a:lnTo>
                      <a:lnTo>
                        <a:pt x="2370" y="5993"/>
                      </a:lnTo>
                      <a:lnTo>
                        <a:pt x="2445" y="6009"/>
                      </a:lnTo>
                      <a:lnTo>
                        <a:pt x="2521" y="6024"/>
                      </a:lnTo>
                      <a:lnTo>
                        <a:pt x="2596" y="6038"/>
                      </a:lnTo>
                      <a:lnTo>
                        <a:pt x="2670" y="6048"/>
                      </a:lnTo>
                      <a:lnTo>
                        <a:pt x="2745" y="6058"/>
                      </a:lnTo>
                      <a:lnTo>
                        <a:pt x="2821" y="6066"/>
                      </a:lnTo>
                      <a:lnTo>
                        <a:pt x="2896" y="6071"/>
                      </a:lnTo>
                      <a:lnTo>
                        <a:pt x="2970" y="6073"/>
                      </a:lnTo>
                      <a:lnTo>
                        <a:pt x="3045" y="6075"/>
                      </a:lnTo>
                      <a:lnTo>
                        <a:pt x="3119" y="6075"/>
                      </a:lnTo>
                      <a:lnTo>
                        <a:pt x="3192" y="6073"/>
                      </a:lnTo>
                      <a:lnTo>
                        <a:pt x="3266" y="6069"/>
                      </a:lnTo>
                      <a:lnTo>
                        <a:pt x="3339" y="6064"/>
                      </a:lnTo>
                      <a:lnTo>
                        <a:pt x="3413" y="6058"/>
                      </a:lnTo>
                      <a:lnTo>
                        <a:pt x="3486" y="6048"/>
                      </a:lnTo>
                      <a:lnTo>
                        <a:pt x="3556" y="6036"/>
                      </a:lnTo>
                      <a:lnTo>
                        <a:pt x="3629" y="6024"/>
                      </a:lnTo>
                      <a:lnTo>
                        <a:pt x="3699" y="6009"/>
                      </a:lnTo>
                      <a:lnTo>
                        <a:pt x="3772" y="5993"/>
                      </a:lnTo>
                      <a:lnTo>
                        <a:pt x="3842" y="5975"/>
                      </a:lnTo>
                      <a:lnTo>
                        <a:pt x="3911" y="5956"/>
                      </a:lnTo>
                      <a:lnTo>
                        <a:pt x="3980" y="5934"/>
                      </a:lnTo>
                      <a:lnTo>
                        <a:pt x="4048" y="5913"/>
                      </a:lnTo>
                      <a:lnTo>
                        <a:pt x="4117" y="5887"/>
                      </a:lnTo>
                      <a:lnTo>
                        <a:pt x="4186" y="5862"/>
                      </a:lnTo>
                      <a:lnTo>
                        <a:pt x="4252" y="5834"/>
                      </a:lnTo>
                      <a:lnTo>
                        <a:pt x="4317" y="5805"/>
                      </a:lnTo>
                      <a:lnTo>
                        <a:pt x="4382" y="5773"/>
                      </a:lnTo>
                      <a:lnTo>
                        <a:pt x="4446" y="5742"/>
                      </a:lnTo>
                      <a:lnTo>
                        <a:pt x="4511" y="5709"/>
                      </a:lnTo>
                      <a:lnTo>
                        <a:pt x="4574" y="5673"/>
                      </a:lnTo>
                      <a:lnTo>
                        <a:pt x="4634" y="5636"/>
                      </a:lnTo>
                      <a:lnTo>
                        <a:pt x="4697" y="5599"/>
                      </a:lnTo>
                      <a:lnTo>
                        <a:pt x="4756" y="5558"/>
                      </a:lnTo>
                      <a:lnTo>
                        <a:pt x="4815" y="5516"/>
                      </a:lnTo>
                      <a:lnTo>
                        <a:pt x="4874" y="5475"/>
                      </a:lnTo>
                      <a:lnTo>
                        <a:pt x="4930" y="5430"/>
                      </a:lnTo>
                      <a:lnTo>
                        <a:pt x="4987" y="5385"/>
                      </a:lnTo>
                      <a:lnTo>
                        <a:pt x="5042" y="5338"/>
                      </a:lnTo>
                      <a:lnTo>
                        <a:pt x="5097" y="5291"/>
                      </a:lnTo>
                      <a:lnTo>
                        <a:pt x="5150" y="5242"/>
                      </a:lnTo>
                      <a:lnTo>
                        <a:pt x="5201" y="5191"/>
                      </a:lnTo>
                      <a:lnTo>
                        <a:pt x="5252" y="5138"/>
                      </a:lnTo>
                      <a:lnTo>
                        <a:pt x="5301" y="5085"/>
                      </a:lnTo>
                      <a:lnTo>
                        <a:pt x="5350" y="5030"/>
                      </a:lnTo>
                      <a:lnTo>
                        <a:pt x="5397" y="4975"/>
                      </a:lnTo>
                      <a:lnTo>
                        <a:pt x="5442" y="4916"/>
                      </a:lnTo>
                      <a:lnTo>
                        <a:pt x="5487" y="4860"/>
                      </a:lnTo>
                      <a:lnTo>
                        <a:pt x="5528" y="4799"/>
                      </a:lnTo>
                      <a:lnTo>
                        <a:pt x="5572" y="4738"/>
                      </a:lnTo>
                      <a:lnTo>
                        <a:pt x="5611" y="4677"/>
                      </a:lnTo>
                      <a:lnTo>
                        <a:pt x="5650" y="4614"/>
                      </a:lnTo>
                      <a:lnTo>
                        <a:pt x="5687" y="4550"/>
                      </a:lnTo>
                      <a:lnTo>
                        <a:pt x="5723" y="4485"/>
                      </a:lnTo>
                      <a:lnTo>
                        <a:pt x="5758" y="4418"/>
                      </a:lnTo>
                      <a:lnTo>
                        <a:pt x="5789" y="4350"/>
                      </a:lnTo>
                      <a:lnTo>
                        <a:pt x="5821" y="4281"/>
                      </a:lnTo>
                      <a:lnTo>
                        <a:pt x="5850" y="4212"/>
                      </a:lnTo>
                      <a:lnTo>
                        <a:pt x="5877" y="4142"/>
                      </a:lnTo>
                      <a:lnTo>
                        <a:pt x="5905" y="4069"/>
                      </a:lnTo>
                      <a:lnTo>
                        <a:pt x="5928" y="3997"/>
                      </a:lnTo>
                      <a:lnTo>
                        <a:pt x="5952" y="3924"/>
                      </a:lnTo>
                      <a:lnTo>
                        <a:pt x="5971" y="3850"/>
                      </a:lnTo>
                      <a:lnTo>
                        <a:pt x="5991" y="3773"/>
                      </a:lnTo>
                      <a:lnTo>
                        <a:pt x="6009" y="3699"/>
                      </a:lnTo>
                      <a:lnTo>
                        <a:pt x="6024" y="3624"/>
                      </a:lnTo>
                      <a:lnTo>
                        <a:pt x="6036" y="3548"/>
                      </a:lnTo>
                      <a:lnTo>
                        <a:pt x="6048" y="3473"/>
                      </a:lnTo>
                      <a:lnTo>
                        <a:pt x="6058" y="3399"/>
                      </a:lnTo>
                      <a:lnTo>
                        <a:pt x="6066" y="3324"/>
                      </a:lnTo>
                      <a:lnTo>
                        <a:pt x="6070" y="3248"/>
                      </a:lnTo>
                      <a:lnTo>
                        <a:pt x="6073" y="3173"/>
                      </a:lnTo>
                      <a:lnTo>
                        <a:pt x="6075" y="3098"/>
                      </a:lnTo>
                      <a:lnTo>
                        <a:pt x="6075" y="3026"/>
                      </a:lnTo>
                      <a:lnTo>
                        <a:pt x="6073" y="2951"/>
                      </a:lnTo>
                      <a:lnTo>
                        <a:pt x="6070" y="2877"/>
                      </a:lnTo>
                      <a:lnTo>
                        <a:pt x="6064" y="2804"/>
                      </a:lnTo>
                      <a:lnTo>
                        <a:pt x="6056" y="2732"/>
                      </a:lnTo>
                      <a:lnTo>
                        <a:pt x="6048" y="2659"/>
                      </a:lnTo>
                      <a:lnTo>
                        <a:pt x="6036" y="2587"/>
                      </a:lnTo>
                      <a:lnTo>
                        <a:pt x="6022" y="2514"/>
                      </a:lnTo>
                      <a:lnTo>
                        <a:pt x="6009" y="2443"/>
                      </a:lnTo>
                      <a:lnTo>
                        <a:pt x="5993" y="2373"/>
                      </a:lnTo>
                      <a:lnTo>
                        <a:pt x="5975" y="2302"/>
                      </a:lnTo>
                      <a:lnTo>
                        <a:pt x="5956" y="2232"/>
                      </a:lnTo>
                      <a:lnTo>
                        <a:pt x="5934" y="2163"/>
                      </a:lnTo>
                      <a:lnTo>
                        <a:pt x="5911" y="2094"/>
                      </a:lnTo>
                      <a:lnTo>
                        <a:pt x="5887" y="2026"/>
                      </a:lnTo>
                      <a:lnTo>
                        <a:pt x="5862" y="1959"/>
                      </a:lnTo>
                      <a:lnTo>
                        <a:pt x="5834" y="1892"/>
                      </a:lnTo>
                      <a:lnTo>
                        <a:pt x="5805" y="1826"/>
                      </a:lnTo>
                      <a:lnTo>
                        <a:pt x="5773" y="1761"/>
                      </a:lnTo>
                      <a:lnTo>
                        <a:pt x="5742" y="1696"/>
                      </a:lnTo>
                      <a:lnTo>
                        <a:pt x="5707" y="1632"/>
                      </a:lnTo>
                      <a:lnTo>
                        <a:pt x="5672" y="1569"/>
                      </a:lnTo>
                      <a:lnTo>
                        <a:pt x="5636" y="1508"/>
                      </a:lnTo>
                      <a:lnTo>
                        <a:pt x="5597" y="1447"/>
                      </a:lnTo>
                      <a:lnTo>
                        <a:pt x="5558" y="1386"/>
                      </a:lnTo>
                      <a:lnTo>
                        <a:pt x="5517" y="1328"/>
                      </a:lnTo>
                      <a:lnTo>
                        <a:pt x="5474" y="1269"/>
                      </a:lnTo>
                      <a:lnTo>
                        <a:pt x="5430" y="1212"/>
                      </a:lnTo>
                      <a:lnTo>
                        <a:pt x="5385" y="1155"/>
                      </a:lnTo>
                      <a:lnTo>
                        <a:pt x="5338" y="1100"/>
                      </a:lnTo>
                      <a:lnTo>
                        <a:pt x="5289" y="1047"/>
                      </a:lnTo>
                      <a:lnTo>
                        <a:pt x="5240" y="994"/>
                      </a:lnTo>
                      <a:lnTo>
                        <a:pt x="5189" y="941"/>
                      </a:lnTo>
                      <a:lnTo>
                        <a:pt x="5138" y="890"/>
                      </a:lnTo>
                      <a:lnTo>
                        <a:pt x="5085" y="841"/>
                      </a:lnTo>
                      <a:lnTo>
                        <a:pt x="5030" y="794"/>
                      </a:lnTo>
                      <a:lnTo>
                        <a:pt x="4974" y="747"/>
                      </a:lnTo>
                      <a:lnTo>
                        <a:pt x="4917" y="700"/>
                      </a:lnTo>
                      <a:lnTo>
                        <a:pt x="4858" y="657"/>
                      </a:lnTo>
                      <a:lnTo>
                        <a:pt x="4799" y="614"/>
                      </a:lnTo>
                      <a:lnTo>
                        <a:pt x="4738" y="573"/>
                      </a:lnTo>
                      <a:lnTo>
                        <a:pt x="4678" y="531"/>
                      </a:lnTo>
                      <a:lnTo>
                        <a:pt x="4613" y="492"/>
                      </a:lnTo>
                      <a:lnTo>
                        <a:pt x="4550" y="455"/>
                      </a:lnTo>
                      <a:lnTo>
                        <a:pt x="4484" y="420"/>
                      </a:lnTo>
                      <a:lnTo>
                        <a:pt x="4419" y="386"/>
                      </a:lnTo>
                      <a:lnTo>
                        <a:pt x="4350" y="353"/>
                      </a:lnTo>
                      <a:lnTo>
                        <a:pt x="4282" y="322"/>
                      </a:lnTo>
                      <a:lnTo>
                        <a:pt x="4213" y="292"/>
                      </a:lnTo>
                      <a:lnTo>
                        <a:pt x="4142" y="265"/>
                      </a:lnTo>
                      <a:lnTo>
                        <a:pt x="4070" y="239"/>
                      </a:lnTo>
                      <a:lnTo>
                        <a:pt x="3997" y="214"/>
                      </a:lnTo>
                      <a:lnTo>
                        <a:pt x="3923" y="190"/>
                      </a:lnTo>
                      <a:lnTo>
                        <a:pt x="3848" y="17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1308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14357" name="Freeform 9"/>
                <p:cNvSpPr>
                  <a:spLocks noEditPoints="1"/>
                </p:cNvSpPr>
                <p:nvPr>
                  <p:custDataLst>
                    <p:tags r:id="rId14"/>
                  </p:custDataLst>
                </p:nvPr>
              </p:nvSpPr>
              <p:spPr bwMode="auto">
                <a:xfrm rot="10800000" flipV="1">
                  <a:off x="3601542" y="629741"/>
                  <a:ext cx="289916" cy="289916"/>
                </a:xfrm>
                <a:custGeom>
                  <a:avLst/>
                  <a:gdLst>
                    <a:gd name="T0" fmla="*/ 2147483647 w 4320"/>
                    <a:gd name="T1" fmla="*/ 2147483647 h 4320"/>
                    <a:gd name="T2" fmla="*/ 2147483647 w 4320"/>
                    <a:gd name="T3" fmla="*/ 2147483647 h 4320"/>
                    <a:gd name="T4" fmla="*/ 2147483647 w 4320"/>
                    <a:gd name="T5" fmla="*/ 2147483647 h 4320"/>
                    <a:gd name="T6" fmla="*/ 2147483647 w 4320"/>
                    <a:gd name="T7" fmla="*/ 2147483647 h 4320"/>
                    <a:gd name="T8" fmla="*/ 2147483647 w 4320"/>
                    <a:gd name="T9" fmla="*/ 2147483647 h 4320"/>
                    <a:gd name="T10" fmla="*/ 2147483647 w 4320"/>
                    <a:gd name="T11" fmla="*/ 2147483647 h 4320"/>
                    <a:gd name="T12" fmla="*/ 2147483647 w 4320"/>
                    <a:gd name="T13" fmla="*/ 2147483647 h 4320"/>
                    <a:gd name="T14" fmla="*/ 2147483647 w 4320"/>
                    <a:gd name="T15" fmla="*/ 2147483647 h 4320"/>
                    <a:gd name="T16" fmla="*/ 2147483647 w 4320"/>
                    <a:gd name="T17" fmla="*/ 2147483647 h 4320"/>
                    <a:gd name="T18" fmla="*/ 2147483647 w 4320"/>
                    <a:gd name="T19" fmla="*/ 2147483647 h 4320"/>
                    <a:gd name="T20" fmla="*/ 2147483647 w 4320"/>
                    <a:gd name="T21" fmla="*/ 2147483647 h 4320"/>
                    <a:gd name="T22" fmla="*/ 2147483647 w 4320"/>
                    <a:gd name="T23" fmla="*/ 2147483647 h 4320"/>
                    <a:gd name="T24" fmla="*/ 2147483647 w 4320"/>
                    <a:gd name="T25" fmla="*/ 2147483647 h 4320"/>
                    <a:gd name="T26" fmla="*/ 2147483647 w 4320"/>
                    <a:gd name="T27" fmla="*/ 2147483647 h 4320"/>
                    <a:gd name="T28" fmla="*/ 2147483647 w 4320"/>
                    <a:gd name="T29" fmla="*/ 2147483647 h 4320"/>
                    <a:gd name="T30" fmla="*/ 2147483647 w 4320"/>
                    <a:gd name="T31" fmla="*/ 2147483647 h 4320"/>
                    <a:gd name="T32" fmla="*/ 2147483647 w 4320"/>
                    <a:gd name="T33" fmla="*/ 2147483647 h 4320"/>
                    <a:gd name="T34" fmla="*/ 2147483647 w 4320"/>
                    <a:gd name="T35" fmla="*/ 2147483647 h 4320"/>
                    <a:gd name="T36" fmla="*/ 2147483647 w 4320"/>
                    <a:gd name="T37" fmla="*/ 2147483647 h 4320"/>
                    <a:gd name="T38" fmla="*/ 2147483647 w 4320"/>
                    <a:gd name="T39" fmla="*/ 2147483647 h 4320"/>
                    <a:gd name="T40" fmla="*/ 2147483647 w 4320"/>
                    <a:gd name="T41" fmla="*/ 2147483647 h 4320"/>
                    <a:gd name="T42" fmla="*/ 2147483647 w 4320"/>
                    <a:gd name="T43" fmla="*/ 2147483647 h 4320"/>
                    <a:gd name="T44" fmla="*/ 2147483647 w 4320"/>
                    <a:gd name="T45" fmla="*/ 2147483647 h 4320"/>
                    <a:gd name="T46" fmla="*/ 2147483647 w 4320"/>
                    <a:gd name="T47" fmla="*/ 2147483647 h 4320"/>
                    <a:gd name="T48" fmla="*/ 2147483647 w 4320"/>
                    <a:gd name="T49" fmla="*/ 2147483647 h 4320"/>
                    <a:gd name="T50" fmla="*/ 2147483647 w 4320"/>
                    <a:gd name="T51" fmla="*/ 2147483647 h 4320"/>
                    <a:gd name="T52" fmla="*/ 2147483647 w 4320"/>
                    <a:gd name="T53" fmla="*/ 2147483647 h 4320"/>
                    <a:gd name="T54" fmla="*/ 2147483647 w 4320"/>
                    <a:gd name="T55" fmla="*/ 2147483647 h 4320"/>
                    <a:gd name="T56" fmla="*/ 2147483647 w 4320"/>
                    <a:gd name="T57" fmla="*/ 2147483647 h 4320"/>
                    <a:gd name="T58" fmla="*/ 2147483647 w 4320"/>
                    <a:gd name="T59" fmla="*/ 2147483647 h 4320"/>
                    <a:gd name="T60" fmla="*/ 2147483647 w 4320"/>
                    <a:gd name="T61" fmla="*/ 2147483647 h 4320"/>
                    <a:gd name="T62" fmla="*/ 2147483647 w 4320"/>
                    <a:gd name="T63" fmla="*/ 2147483647 h 4320"/>
                    <a:gd name="T64" fmla="*/ 2147483647 w 4320"/>
                    <a:gd name="T65" fmla="*/ 2147483647 h 4320"/>
                    <a:gd name="T66" fmla="*/ 2147483647 w 4320"/>
                    <a:gd name="T67" fmla="*/ 2147483647 h 4320"/>
                    <a:gd name="T68" fmla="*/ 2147483647 w 4320"/>
                    <a:gd name="T69" fmla="*/ 2147483647 h 4320"/>
                    <a:gd name="T70" fmla="*/ 2147483647 w 4320"/>
                    <a:gd name="T71" fmla="*/ 2147483647 h 4320"/>
                    <a:gd name="T72" fmla="*/ 2147483647 w 4320"/>
                    <a:gd name="T73" fmla="*/ 2147483647 h 4320"/>
                    <a:gd name="T74" fmla="*/ 2147483647 w 4320"/>
                    <a:gd name="T75" fmla="*/ 2147483647 h 4320"/>
                    <a:gd name="T76" fmla="*/ 2147483647 w 4320"/>
                    <a:gd name="T77" fmla="*/ 2147483647 h 4320"/>
                    <a:gd name="T78" fmla="*/ 2147483647 w 4320"/>
                    <a:gd name="T79" fmla="*/ 2147483647 h 4320"/>
                    <a:gd name="T80" fmla="*/ 2147483647 w 4320"/>
                    <a:gd name="T81" fmla="*/ 2147483647 h 4320"/>
                    <a:gd name="T82" fmla="*/ 2147483647 w 4320"/>
                    <a:gd name="T83" fmla="*/ 2147483647 h 4320"/>
                    <a:gd name="T84" fmla="*/ 2147483647 w 4320"/>
                    <a:gd name="T85" fmla="*/ 2147483647 h 4320"/>
                    <a:gd name="T86" fmla="*/ 2147483647 w 4320"/>
                    <a:gd name="T87" fmla="*/ 2147483647 h 4320"/>
                    <a:gd name="T88" fmla="*/ 2147483647 w 4320"/>
                    <a:gd name="T89" fmla="*/ 2147483647 h 4320"/>
                    <a:gd name="T90" fmla="*/ 2147483647 w 4320"/>
                    <a:gd name="T91" fmla="*/ 2147483647 h 4320"/>
                    <a:gd name="T92" fmla="*/ 2147483647 w 4320"/>
                    <a:gd name="T93" fmla="*/ 2147483647 h 4320"/>
                    <a:gd name="T94" fmla="*/ 2147483647 w 4320"/>
                    <a:gd name="T95" fmla="*/ 2147483647 h 4320"/>
                    <a:gd name="T96" fmla="*/ 2147483647 w 4320"/>
                    <a:gd name="T97" fmla="*/ 2147483647 h 4320"/>
                    <a:gd name="T98" fmla="*/ 2147483647 w 4320"/>
                    <a:gd name="T99" fmla="*/ 2147483647 h 4320"/>
                    <a:gd name="T100" fmla="*/ 2147483647 w 4320"/>
                    <a:gd name="T101" fmla="*/ 2147483647 h 4320"/>
                    <a:gd name="T102" fmla="*/ 2147483647 w 4320"/>
                    <a:gd name="T103" fmla="*/ 2147483647 h 4320"/>
                    <a:gd name="T104" fmla="*/ 2147483647 w 4320"/>
                    <a:gd name="T105" fmla="*/ 2147483647 h 4320"/>
                    <a:gd name="T106" fmla="*/ 2147483647 w 4320"/>
                    <a:gd name="T107" fmla="*/ 2147483647 h 4320"/>
                    <a:gd name="T108" fmla="*/ 2147483647 w 4320"/>
                    <a:gd name="T109" fmla="*/ 2147483647 h 4320"/>
                    <a:gd name="T110" fmla="*/ 2147483647 w 4320"/>
                    <a:gd name="T111" fmla="*/ 2147483647 h 4320"/>
                    <a:gd name="T112" fmla="*/ 2147483647 w 4320"/>
                    <a:gd name="T113" fmla="*/ 2147483647 h 4320"/>
                    <a:gd name="T114" fmla="*/ 2147483647 w 4320"/>
                    <a:gd name="T115" fmla="*/ 2147483647 h 432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20"/>
                    <a:gd name="T175" fmla="*/ 0 h 4320"/>
                    <a:gd name="T176" fmla="*/ 4320 w 4320"/>
                    <a:gd name="T177" fmla="*/ 4320 h 432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20" h="4320">
                      <a:moveTo>
                        <a:pt x="4245" y="2719"/>
                      </a:moveTo>
                      <a:lnTo>
                        <a:pt x="4245" y="2719"/>
                      </a:lnTo>
                      <a:lnTo>
                        <a:pt x="4231" y="2773"/>
                      </a:lnTo>
                      <a:lnTo>
                        <a:pt x="4215" y="2826"/>
                      </a:lnTo>
                      <a:lnTo>
                        <a:pt x="4197" y="2878"/>
                      </a:lnTo>
                      <a:lnTo>
                        <a:pt x="4178" y="2930"/>
                      </a:lnTo>
                      <a:lnTo>
                        <a:pt x="4158" y="2980"/>
                      </a:lnTo>
                      <a:lnTo>
                        <a:pt x="4138" y="3031"/>
                      </a:lnTo>
                      <a:lnTo>
                        <a:pt x="4115" y="3080"/>
                      </a:lnTo>
                      <a:lnTo>
                        <a:pt x="4091" y="3128"/>
                      </a:lnTo>
                      <a:lnTo>
                        <a:pt x="4067" y="3176"/>
                      </a:lnTo>
                      <a:lnTo>
                        <a:pt x="4040" y="3223"/>
                      </a:lnTo>
                      <a:lnTo>
                        <a:pt x="4014" y="3269"/>
                      </a:lnTo>
                      <a:lnTo>
                        <a:pt x="3986" y="3315"/>
                      </a:lnTo>
                      <a:lnTo>
                        <a:pt x="3958" y="3359"/>
                      </a:lnTo>
                      <a:lnTo>
                        <a:pt x="3927" y="3402"/>
                      </a:lnTo>
                      <a:lnTo>
                        <a:pt x="3897" y="3445"/>
                      </a:lnTo>
                      <a:lnTo>
                        <a:pt x="3865" y="3488"/>
                      </a:lnTo>
                      <a:lnTo>
                        <a:pt x="3831" y="3528"/>
                      </a:lnTo>
                      <a:lnTo>
                        <a:pt x="3798" y="3569"/>
                      </a:lnTo>
                      <a:lnTo>
                        <a:pt x="3763" y="3608"/>
                      </a:lnTo>
                      <a:lnTo>
                        <a:pt x="3727" y="3646"/>
                      </a:lnTo>
                      <a:lnTo>
                        <a:pt x="3691" y="3683"/>
                      </a:lnTo>
                      <a:lnTo>
                        <a:pt x="3654" y="3719"/>
                      </a:lnTo>
                      <a:lnTo>
                        <a:pt x="3617" y="3755"/>
                      </a:lnTo>
                      <a:lnTo>
                        <a:pt x="3577" y="3790"/>
                      </a:lnTo>
                      <a:lnTo>
                        <a:pt x="3538" y="3823"/>
                      </a:lnTo>
                      <a:lnTo>
                        <a:pt x="3497" y="3857"/>
                      </a:lnTo>
                      <a:lnTo>
                        <a:pt x="3456" y="3887"/>
                      </a:lnTo>
                      <a:lnTo>
                        <a:pt x="3414" y="3918"/>
                      </a:lnTo>
                      <a:lnTo>
                        <a:pt x="3372" y="3948"/>
                      </a:lnTo>
                      <a:lnTo>
                        <a:pt x="3328" y="3976"/>
                      </a:lnTo>
                      <a:lnTo>
                        <a:pt x="3284" y="4004"/>
                      </a:lnTo>
                      <a:lnTo>
                        <a:pt x="3240" y="4030"/>
                      </a:lnTo>
                      <a:lnTo>
                        <a:pt x="3195" y="4055"/>
                      </a:lnTo>
                      <a:lnTo>
                        <a:pt x="3149" y="4080"/>
                      </a:lnTo>
                      <a:lnTo>
                        <a:pt x="3103" y="4103"/>
                      </a:lnTo>
                      <a:lnTo>
                        <a:pt x="3056" y="4126"/>
                      </a:lnTo>
                      <a:lnTo>
                        <a:pt x="3008" y="4146"/>
                      </a:lnTo>
                      <a:lnTo>
                        <a:pt x="2960" y="4166"/>
                      </a:lnTo>
                      <a:lnTo>
                        <a:pt x="2912" y="4184"/>
                      </a:lnTo>
                      <a:lnTo>
                        <a:pt x="2863" y="4203"/>
                      </a:lnTo>
                      <a:lnTo>
                        <a:pt x="2814" y="4219"/>
                      </a:lnTo>
                      <a:lnTo>
                        <a:pt x="2765" y="4233"/>
                      </a:lnTo>
                      <a:lnTo>
                        <a:pt x="2714" y="4248"/>
                      </a:lnTo>
                      <a:lnTo>
                        <a:pt x="2663" y="4260"/>
                      </a:lnTo>
                      <a:lnTo>
                        <a:pt x="2613" y="4272"/>
                      </a:lnTo>
                      <a:lnTo>
                        <a:pt x="2561" y="4283"/>
                      </a:lnTo>
                      <a:lnTo>
                        <a:pt x="2509" y="4292"/>
                      </a:lnTo>
                      <a:lnTo>
                        <a:pt x="2457" y="4300"/>
                      </a:lnTo>
                      <a:lnTo>
                        <a:pt x="2405" y="4307"/>
                      </a:lnTo>
                      <a:lnTo>
                        <a:pt x="2353" y="4312"/>
                      </a:lnTo>
                      <a:lnTo>
                        <a:pt x="2300" y="4316"/>
                      </a:lnTo>
                      <a:lnTo>
                        <a:pt x="2247" y="4319"/>
                      </a:lnTo>
                      <a:lnTo>
                        <a:pt x="2193" y="4320"/>
                      </a:lnTo>
                      <a:lnTo>
                        <a:pt x="2140" y="4320"/>
                      </a:lnTo>
                      <a:lnTo>
                        <a:pt x="2087" y="4319"/>
                      </a:lnTo>
                      <a:lnTo>
                        <a:pt x="2033" y="4316"/>
                      </a:lnTo>
                      <a:lnTo>
                        <a:pt x="1979" y="4312"/>
                      </a:lnTo>
                      <a:lnTo>
                        <a:pt x="1926" y="4307"/>
                      </a:lnTo>
                      <a:lnTo>
                        <a:pt x="1871" y="4300"/>
                      </a:lnTo>
                      <a:lnTo>
                        <a:pt x="1818" y="4292"/>
                      </a:lnTo>
                      <a:lnTo>
                        <a:pt x="1763" y="4283"/>
                      </a:lnTo>
                      <a:lnTo>
                        <a:pt x="1710" y="4272"/>
                      </a:lnTo>
                      <a:lnTo>
                        <a:pt x="1655" y="4260"/>
                      </a:lnTo>
                      <a:lnTo>
                        <a:pt x="1602" y="4245"/>
                      </a:lnTo>
                      <a:lnTo>
                        <a:pt x="1547" y="4231"/>
                      </a:lnTo>
                      <a:lnTo>
                        <a:pt x="1495" y="4215"/>
                      </a:lnTo>
                      <a:lnTo>
                        <a:pt x="1442" y="4197"/>
                      </a:lnTo>
                      <a:lnTo>
                        <a:pt x="1392" y="4178"/>
                      </a:lnTo>
                      <a:lnTo>
                        <a:pt x="1341" y="4158"/>
                      </a:lnTo>
                      <a:lnTo>
                        <a:pt x="1290" y="4136"/>
                      </a:lnTo>
                      <a:lnTo>
                        <a:pt x="1241" y="4115"/>
                      </a:lnTo>
                      <a:lnTo>
                        <a:pt x="1193" y="4091"/>
                      </a:lnTo>
                      <a:lnTo>
                        <a:pt x="1145" y="4067"/>
                      </a:lnTo>
                      <a:lnTo>
                        <a:pt x="1097" y="4040"/>
                      </a:lnTo>
                      <a:lnTo>
                        <a:pt x="1052" y="4014"/>
                      </a:lnTo>
                      <a:lnTo>
                        <a:pt x="1007" y="3986"/>
                      </a:lnTo>
                      <a:lnTo>
                        <a:pt x="961" y="3958"/>
                      </a:lnTo>
                      <a:lnTo>
                        <a:pt x="919" y="3927"/>
                      </a:lnTo>
                      <a:lnTo>
                        <a:pt x="875" y="3897"/>
                      </a:lnTo>
                      <a:lnTo>
                        <a:pt x="834" y="3865"/>
                      </a:lnTo>
                      <a:lnTo>
                        <a:pt x="792" y="3831"/>
                      </a:lnTo>
                      <a:lnTo>
                        <a:pt x="752" y="3798"/>
                      </a:lnTo>
                      <a:lnTo>
                        <a:pt x="714" y="3763"/>
                      </a:lnTo>
                      <a:lnTo>
                        <a:pt x="675" y="3727"/>
                      </a:lnTo>
                      <a:lnTo>
                        <a:pt x="638" y="3691"/>
                      </a:lnTo>
                      <a:lnTo>
                        <a:pt x="601" y="3654"/>
                      </a:lnTo>
                      <a:lnTo>
                        <a:pt x="566" y="3616"/>
                      </a:lnTo>
                      <a:lnTo>
                        <a:pt x="531" y="3577"/>
                      </a:lnTo>
                      <a:lnTo>
                        <a:pt x="497" y="3538"/>
                      </a:lnTo>
                      <a:lnTo>
                        <a:pt x="465" y="3497"/>
                      </a:lnTo>
                      <a:lnTo>
                        <a:pt x="433" y="3456"/>
                      </a:lnTo>
                      <a:lnTo>
                        <a:pt x="402" y="3414"/>
                      </a:lnTo>
                      <a:lnTo>
                        <a:pt x="373" y="3372"/>
                      </a:lnTo>
                      <a:lnTo>
                        <a:pt x="345" y="3328"/>
                      </a:lnTo>
                      <a:lnTo>
                        <a:pt x="317" y="3284"/>
                      </a:lnTo>
                      <a:lnTo>
                        <a:pt x="290" y="3240"/>
                      </a:lnTo>
                      <a:lnTo>
                        <a:pt x="265" y="3195"/>
                      </a:lnTo>
                      <a:lnTo>
                        <a:pt x="241" y="3149"/>
                      </a:lnTo>
                      <a:lnTo>
                        <a:pt x="217" y="3103"/>
                      </a:lnTo>
                      <a:lnTo>
                        <a:pt x="196" y="3056"/>
                      </a:lnTo>
                      <a:lnTo>
                        <a:pt x="174" y="3008"/>
                      </a:lnTo>
                      <a:lnTo>
                        <a:pt x="154" y="2960"/>
                      </a:lnTo>
                      <a:lnTo>
                        <a:pt x="136" y="2912"/>
                      </a:lnTo>
                      <a:lnTo>
                        <a:pt x="119" y="2863"/>
                      </a:lnTo>
                      <a:lnTo>
                        <a:pt x="103" y="2814"/>
                      </a:lnTo>
                      <a:lnTo>
                        <a:pt x="87" y="2763"/>
                      </a:lnTo>
                      <a:lnTo>
                        <a:pt x="73" y="2714"/>
                      </a:lnTo>
                      <a:lnTo>
                        <a:pt x="60" y="2663"/>
                      </a:lnTo>
                      <a:lnTo>
                        <a:pt x="48" y="2611"/>
                      </a:lnTo>
                      <a:lnTo>
                        <a:pt x="39" y="2561"/>
                      </a:lnTo>
                      <a:lnTo>
                        <a:pt x="29" y="2509"/>
                      </a:lnTo>
                      <a:lnTo>
                        <a:pt x="21" y="2457"/>
                      </a:lnTo>
                      <a:lnTo>
                        <a:pt x="15" y="2405"/>
                      </a:lnTo>
                      <a:lnTo>
                        <a:pt x="9" y="2353"/>
                      </a:lnTo>
                      <a:lnTo>
                        <a:pt x="5" y="2300"/>
                      </a:lnTo>
                      <a:lnTo>
                        <a:pt x="3" y="2247"/>
                      </a:lnTo>
                      <a:lnTo>
                        <a:pt x="1" y="2193"/>
                      </a:lnTo>
                      <a:lnTo>
                        <a:pt x="0" y="2140"/>
                      </a:lnTo>
                      <a:lnTo>
                        <a:pt x="1" y="2087"/>
                      </a:lnTo>
                      <a:lnTo>
                        <a:pt x="4" y="2033"/>
                      </a:lnTo>
                      <a:lnTo>
                        <a:pt x="8" y="1979"/>
                      </a:lnTo>
                      <a:lnTo>
                        <a:pt x="13" y="1926"/>
                      </a:lnTo>
                      <a:lnTo>
                        <a:pt x="20" y="1871"/>
                      </a:lnTo>
                      <a:lnTo>
                        <a:pt x="28" y="1818"/>
                      </a:lnTo>
                      <a:lnTo>
                        <a:pt x="37" y="1763"/>
                      </a:lnTo>
                      <a:lnTo>
                        <a:pt x="49" y="1710"/>
                      </a:lnTo>
                      <a:lnTo>
                        <a:pt x="61" y="1655"/>
                      </a:lnTo>
                      <a:lnTo>
                        <a:pt x="75" y="1602"/>
                      </a:lnTo>
                      <a:lnTo>
                        <a:pt x="89" y="1547"/>
                      </a:lnTo>
                      <a:lnTo>
                        <a:pt x="107" y="1494"/>
                      </a:lnTo>
                      <a:lnTo>
                        <a:pt x="124" y="1442"/>
                      </a:lnTo>
                      <a:lnTo>
                        <a:pt x="142" y="1392"/>
                      </a:lnTo>
                      <a:lnTo>
                        <a:pt x="162" y="1340"/>
                      </a:lnTo>
                      <a:lnTo>
                        <a:pt x="184" y="1290"/>
                      </a:lnTo>
                      <a:lnTo>
                        <a:pt x="206" y="1241"/>
                      </a:lnTo>
                      <a:lnTo>
                        <a:pt x="229" y="1192"/>
                      </a:lnTo>
                      <a:lnTo>
                        <a:pt x="254" y="1145"/>
                      </a:lnTo>
                      <a:lnTo>
                        <a:pt x="280" y="1097"/>
                      </a:lnTo>
                      <a:lnTo>
                        <a:pt x="306" y="1052"/>
                      </a:lnTo>
                      <a:lnTo>
                        <a:pt x="334" y="1007"/>
                      </a:lnTo>
                      <a:lnTo>
                        <a:pt x="364" y="961"/>
                      </a:lnTo>
                      <a:lnTo>
                        <a:pt x="393" y="918"/>
                      </a:lnTo>
                      <a:lnTo>
                        <a:pt x="425" y="875"/>
                      </a:lnTo>
                      <a:lnTo>
                        <a:pt x="457" y="834"/>
                      </a:lnTo>
                      <a:lnTo>
                        <a:pt x="489" y="792"/>
                      </a:lnTo>
                      <a:lnTo>
                        <a:pt x="522" y="752"/>
                      </a:lnTo>
                      <a:lnTo>
                        <a:pt x="557" y="712"/>
                      </a:lnTo>
                      <a:lnTo>
                        <a:pt x="593" y="675"/>
                      </a:lnTo>
                      <a:lnTo>
                        <a:pt x="629" y="638"/>
                      </a:lnTo>
                      <a:lnTo>
                        <a:pt x="666" y="601"/>
                      </a:lnTo>
                      <a:lnTo>
                        <a:pt x="704" y="565"/>
                      </a:lnTo>
                      <a:lnTo>
                        <a:pt x="743" y="531"/>
                      </a:lnTo>
                      <a:lnTo>
                        <a:pt x="783" y="497"/>
                      </a:lnTo>
                      <a:lnTo>
                        <a:pt x="823" y="465"/>
                      </a:lnTo>
                      <a:lnTo>
                        <a:pt x="864" y="433"/>
                      </a:lnTo>
                      <a:lnTo>
                        <a:pt x="907" y="402"/>
                      </a:lnTo>
                      <a:lnTo>
                        <a:pt x="949" y="373"/>
                      </a:lnTo>
                      <a:lnTo>
                        <a:pt x="992" y="344"/>
                      </a:lnTo>
                      <a:lnTo>
                        <a:pt x="1036" y="317"/>
                      </a:lnTo>
                      <a:lnTo>
                        <a:pt x="1081" y="290"/>
                      </a:lnTo>
                      <a:lnTo>
                        <a:pt x="1125" y="265"/>
                      </a:lnTo>
                      <a:lnTo>
                        <a:pt x="1172" y="241"/>
                      </a:lnTo>
                      <a:lnTo>
                        <a:pt x="1218" y="217"/>
                      </a:lnTo>
                      <a:lnTo>
                        <a:pt x="1265" y="196"/>
                      </a:lnTo>
                      <a:lnTo>
                        <a:pt x="1313" y="174"/>
                      </a:lnTo>
                      <a:lnTo>
                        <a:pt x="1361" y="154"/>
                      </a:lnTo>
                      <a:lnTo>
                        <a:pt x="1409" y="136"/>
                      </a:lnTo>
                      <a:lnTo>
                        <a:pt x="1458" y="119"/>
                      </a:lnTo>
                      <a:lnTo>
                        <a:pt x="1507" y="103"/>
                      </a:lnTo>
                      <a:lnTo>
                        <a:pt x="1557" y="87"/>
                      </a:lnTo>
                      <a:lnTo>
                        <a:pt x="1607" y="73"/>
                      </a:lnTo>
                      <a:lnTo>
                        <a:pt x="1658" y="60"/>
                      </a:lnTo>
                      <a:lnTo>
                        <a:pt x="1709" y="48"/>
                      </a:lnTo>
                      <a:lnTo>
                        <a:pt x="1760" y="37"/>
                      </a:lnTo>
                      <a:lnTo>
                        <a:pt x="1811" y="29"/>
                      </a:lnTo>
                      <a:lnTo>
                        <a:pt x="1863" y="21"/>
                      </a:lnTo>
                      <a:lnTo>
                        <a:pt x="1916" y="15"/>
                      </a:lnTo>
                      <a:lnTo>
                        <a:pt x="1968" y="9"/>
                      </a:lnTo>
                      <a:lnTo>
                        <a:pt x="2022" y="5"/>
                      </a:lnTo>
                      <a:lnTo>
                        <a:pt x="2073" y="3"/>
                      </a:lnTo>
                      <a:lnTo>
                        <a:pt x="2127" y="1"/>
                      </a:lnTo>
                      <a:lnTo>
                        <a:pt x="2180" y="0"/>
                      </a:lnTo>
                      <a:lnTo>
                        <a:pt x="2235" y="1"/>
                      </a:lnTo>
                      <a:lnTo>
                        <a:pt x="2288" y="4"/>
                      </a:lnTo>
                      <a:lnTo>
                        <a:pt x="2341" y="8"/>
                      </a:lnTo>
                      <a:lnTo>
                        <a:pt x="2396" y="13"/>
                      </a:lnTo>
                      <a:lnTo>
                        <a:pt x="2449" y="20"/>
                      </a:lnTo>
                      <a:lnTo>
                        <a:pt x="2504" y="28"/>
                      </a:lnTo>
                      <a:lnTo>
                        <a:pt x="2557" y="37"/>
                      </a:lnTo>
                      <a:lnTo>
                        <a:pt x="2611" y="48"/>
                      </a:lnTo>
                      <a:lnTo>
                        <a:pt x="2665" y="61"/>
                      </a:lnTo>
                      <a:lnTo>
                        <a:pt x="2719" y="75"/>
                      </a:lnTo>
                      <a:lnTo>
                        <a:pt x="2773" y="89"/>
                      </a:lnTo>
                      <a:lnTo>
                        <a:pt x="2826" y="107"/>
                      </a:lnTo>
                      <a:lnTo>
                        <a:pt x="2878" y="124"/>
                      </a:lnTo>
                      <a:lnTo>
                        <a:pt x="2930" y="142"/>
                      </a:lnTo>
                      <a:lnTo>
                        <a:pt x="2980" y="162"/>
                      </a:lnTo>
                      <a:lnTo>
                        <a:pt x="3031" y="184"/>
                      </a:lnTo>
                      <a:lnTo>
                        <a:pt x="3080" y="206"/>
                      </a:lnTo>
                      <a:lnTo>
                        <a:pt x="3128" y="229"/>
                      </a:lnTo>
                      <a:lnTo>
                        <a:pt x="3176" y="254"/>
                      </a:lnTo>
                      <a:lnTo>
                        <a:pt x="3223" y="280"/>
                      </a:lnTo>
                      <a:lnTo>
                        <a:pt x="3269" y="306"/>
                      </a:lnTo>
                      <a:lnTo>
                        <a:pt x="3315" y="334"/>
                      </a:lnTo>
                      <a:lnTo>
                        <a:pt x="3359" y="364"/>
                      </a:lnTo>
                      <a:lnTo>
                        <a:pt x="3402" y="393"/>
                      </a:lnTo>
                      <a:lnTo>
                        <a:pt x="3445" y="425"/>
                      </a:lnTo>
                      <a:lnTo>
                        <a:pt x="3488" y="455"/>
                      </a:lnTo>
                      <a:lnTo>
                        <a:pt x="3528" y="489"/>
                      </a:lnTo>
                      <a:lnTo>
                        <a:pt x="3569" y="522"/>
                      </a:lnTo>
                      <a:lnTo>
                        <a:pt x="3608" y="557"/>
                      </a:lnTo>
                      <a:lnTo>
                        <a:pt x="3646" y="593"/>
                      </a:lnTo>
                      <a:lnTo>
                        <a:pt x="3683" y="629"/>
                      </a:lnTo>
                      <a:lnTo>
                        <a:pt x="3719" y="666"/>
                      </a:lnTo>
                      <a:lnTo>
                        <a:pt x="3755" y="704"/>
                      </a:lnTo>
                      <a:lnTo>
                        <a:pt x="3790" y="743"/>
                      </a:lnTo>
                      <a:lnTo>
                        <a:pt x="3823" y="783"/>
                      </a:lnTo>
                      <a:lnTo>
                        <a:pt x="3857" y="823"/>
                      </a:lnTo>
                      <a:lnTo>
                        <a:pt x="3887" y="864"/>
                      </a:lnTo>
                      <a:lnTo>
                        <a:pt x="3918" y="907"/>
                      </a:lnTo>
                      <a:lnTo>
                        <a:pt x="3948" y="949"/>
                      </a:lnTo>
                      <a:lnTo>
                        <a:pt x="3976" y="992"/>
                      </a:lnTo>
                      <a:lnTo>
                        <a:pt x="4004" y="1036"/>
                      </a:lnTo>
                      <a:lnTo>
                        <a:pt x="4031" y="1080"/>
                      </a:lnTo>
                      <a:lnTo>
                        <a:pt x="4056" y="1125"/>
                      </a:lnTo>
                      <a:lnTo>
                        <a:pt x="4080" y="1172"/>
                      </a:lnTo>
                      <a:lnTo>
                        <a:pt x="4103" y="1218"/>
                      </a:lnTo>
                      <a:lnTo>
                        <a:pt x="4126" y="1265"/>
                      </a:lnTo>
                      <a:lnTo>
                        <a:pt x="4147" y="1312"/>
                      </a:lnTo>
                      <a:lnTo>
                        <a:pt x="4166" y="1360"/>
                      </a:lnTo>
                      <a:lnTo>
                        <a:pt x="4184" y="1409"/>
                      </a:lnTo>
                      <a:lnTo>
                        <a:pt x="4203" y="1458"/>
                      </a:lnTo>
                      <a:lnTo>
                        <a:pt x="4219" y="1507"/>
                      </a:lnTo>
                      <a:lnTo>
                        <a:pt x="4233" y="1557"/>
                      </a:lnTo>
                      <a:lnTo>
                        <a:pt x="4248" y="1607"/>
                      </a:lnTo>
                      <a:lnTo>
                        <a:pt x="4261" y="1658"/>
                      </a:lnTo>
                      <a:lnTo>
                        <a:pt x="4272" y="1709"/>
                      </a:lnTo>
                      <a:lnTo>
                        <a:pt x="4283" y="1759"/>
                      </a:lnTo>
                      <a:lnTo>
                        <a:pt x="4292" y="1811"/>
                      </a:lnTo>
                      <a:lnTo>
                        <a:pt x="4300" y="1863"/>
                      </a:lnTo>
                      <a:lnTo>
                        <a:pt x="4307" y="1915"/>
                      </a:lnTo>
                      <a:lnTo>
                        <a:pt x="4312" y="1968"/>
                      </a:lnTo>
                      <a:lnTo>
                        <a:pt x="4316" y="2022"/>
                      </a:lnTo>
                      <a:lnTo>
                        <a:pt x="4319" y="2073"/>
                      </a:lnTo>
                      <a:lnTo>
                        <a:pt x="4320" y="2127"/>
                      </a:lnTo>
                      <a:lnTo>
                        <a:pt x="4320" y="2180"/>
                      </a:lnTo>
                      <a:lnTo>
                        <a:pt x="4319" y="2233"/>
                      </a:lnTo>
                      <a:lnTo>
                        <a:pt x="4316" y="2288"/>
                      </a:lnTo>
                      <a:lnTo>
                        <a:pt x="4312" y="2341"/>
                      </a:lnTo>
                      <a:lnTo>
                        <a:pt x="4307" y="2396"/>
                      </a:lnTo>
                      <a:lnTo>
                        <a:pt x="4300" y="2449"/>
                      </a:lnTo>
                      <a:lnTo>
                        <a:pt x="4292" y="2504"/>
                      </a:lnTo>
                      <a:lnTo>
                        <a:pt x="4283" y="2557"/>
                      </a:lnTo>
                      <a:lnTo>
                        <a:pt x="4272" y="2611"/>
                      </a:lnTo>
                      <a:lnTo>
                        <a:pt x="4260" y="2665"/>
                      </a:lnTo>
                      <a:lnTo>
                        <a:pt x="4245" y="2719"/>
                      </a:lnTo>
                      <a:close/>
                      <a:moveTo>
                        <a:pt x="2695" y="165"/>
                      </a:moveTo>
                      <a:lnTo>
                        <a:pt x="2695" y="165"/>
                      </a:lnTo>
                      <a:lnTo>
                        <a:pt x="2643" y="152"/>
                      </a:lnTo>
                      <a:lnTo>
                        <a:pt x="2591" y="141"/>
                      </a:lnTo>
                      <a:lnTo>
                        <a:pt x="2540" y="131"/>
                      </a:lnTo>
                      <a:lnTo>
                        <a:pt x="2488" y="121"/>
                      </a:lnTo>
                      <a:lnTo>
                        <a:pt x="2437" y="113"/>
                      </a:lnTo>
                      <a:lnTo>
                        <a:pt x="2385" y="107"/>
                      </a:lnTo>
                      <a:lnTo>
                        <a:pt x="2333" y="103"/>
                      </a:lnTo>
                      <a:lnTo>
                        <a:pt x="2283" y="99"/>
                      </a:lnTo>
                      <a:lnTo>
                        <a:pt x="2231" y="96"/>
                      </a:lnTo>
                      <a:lnTo>
                        <a:pt x="2180" y="95"/>
                      </a:lnTo>
                      <a:lnTo>
                        <a:pt x="2128" y="95"/>
                      </a:lnTo>
                      <a:lnTo>
                        <a:pt x="2077" y="96"/>
                      </a:lnTo>
                      <a:lnTo>
                        <a:pt x="2027" y="99"/>
                      </a:lnTo>
                      <a:lnTo>
                        <a:pt x="1976" y="103"/>
                      </a:lnTo>
                      <a:lnTo>
                        <a:pt x="1927" y="108"/>
                      </a:lnTo>
                      <a:lnTo>
                        <a:pt x="1876" y="115"/>
                      </a:lnTo>
                      <a:lnTo>
                        <a:pt x="1827" y="121"/>
                      </a:lnTo>
                      <a:lnTo>
                        <a:pt x="1778" y="131"/>
                      </a:lnTo>
                      <a:lnTo>
                        <a:pt x="1729" y="140"/>
                      </a:lnTo>
                      <a:lnTo>
                        <a:pt x="1679" y="152"/>
                      </a:lnTo>
                      <a:lnTo>
                        <a:pt x="1631" y="164"/>
                      </a:lnTo>
                      <a:lnTo>
                        <a:pt x="1583" y="177"/>
                      </a:lnTo>
                      <a:lnTo>
                        <a:pt x="1535" y="192"/>
                      </a:lnTo>
                      <a:lnTo>
                        <a:pt x="1489" y="208"/>
                      </a:lnTo>
                      <a:lnTo>
                        <a:pt x="1441" y="224"/>
                      </a:lnTo>
                      <a:lnTo>
                        <a:pt x="1396" y="242"/>
                      </a:lnTo>
                      <a:lnTo>
                        <a:pt x="1349" y="261"/>
                      </a:lnTo>
                      <a:lnTo>
                        <a:pt x="1304" y="281"/>
                      </a:lnTo>
                      <a:lnTo>
                        <a:pt x="1258" y="302"/>
                      </a:lnTo>
                      <a:lnTo>
                        <a:pt x="1215" y="325"/>
                      </a:lnTo>
                      <a:lnTo>
                        <a:pt x="1171" y="348"/>
                      </a:lnTo>
                      <a:lnTo>
                        <a:pt x="1128" y="372"/>
                      </a:lnTo>
                      <a:lnTo>
                        <a:pt x="1085" y="397"/>
                      </a:lnTo>
                      <a:lnTo>
                        <a:pt x="1043" y="423"/>
                      </a:lnTo>
                      <a:lnTo>
                        <a:pt x="1001" y="450"/>
                      </a:lnTo>
                      <a:lnTo>
                        <a:pt x="961" y="479"/>
                      </a:lnTo>
                      <a:lnTo>
                        <a:pt x="922" y="509"/>
                      </a:lnTo>
                      <a:lnTo>
                        <a:pt x="882" y="538"/>
                      </a:lnTo>
                      <a:lnTo>
                        <a:pt x="843" y="570"/>
                      </a:lnTo>
                      <a:lnTo>
                        <a:pt x="806" y="602"/>
                      </a:lnTo>
                      <a:lnTo>
                        <a:pt x="768" y="635"/>
                      </a:lnTo>
                      <a:lnTo>
                        <a:pt x="731" y="669"/>
                      </a:lnTo>
                      <a:lnTo>
                        <a:pt x="696" y="703"/>
                      </a:lnTo>
                      <a:lnTo>
                        <a:pt x="661" y="739"/>
                      </a:lnTo>
                      <a:lnTo>
                        <a:pt x="627" y="776"/>
                      </a:lnTo>
                      <a:lnTo>
                        <a:pt x="594" y="814"/>
                      </a:lnTo>
                      <a:lnTo>
                        <a:pt x="562" y="852"/>
                      </a:lnTo>
                      <a:lnTo>
                        <a:pt x="530" y="891"/>
                      </a:lnTo>
                      <a:lnTo>
                        <a:pt x="499" y="931"/>
                      </a:lnTo>
                      <a:lnTo>
                        <a:pt x="470" y="972"/>
                      </a:lnTo>
                      <a:lnTo>
                        <a:pt x="442" y="1013"/>
                      </a:lnTo>
                      <a:lnTo>
                        <a:pt x="414" y="1056"/>
                      </a:lnTo>
                      <a:lnTo>
                        <a:pt x="388" y="1100"/>
                      </a:lnTo>
                      <a:lnTo>
                        <a:pt x="362" y="1144"/>
                      </a:lnTo>
                      <a:lnTo>
                        <a:pt x="337" y="1189"/>
                      </a:lnTo>
                      <a:lnTo>
                        <a:pt x="314" y="1234"/>
                      </a:lnTo>
                      <a:lnTo>
                        <a:pt x="292" y="1281"/>
                      </a:lnTo>
                      <a:lnTo>
                        <a:pt x="270" y="1328"/>
                      </a:lnTo>
                      <a:lnTo>
                        <a:pt x="250" y="1376"/>
                      </a:lnTo>
                      <a:lnTo>
                        <a:pt x="230" y="1425"/>
                      </a:lnTo>
                      <a:lnTo>
                        <a:pt x="213" y="1474"/>
                      </a:lnTo>
                      <a:lnTo>
                        <a:pt x="196" y="1523"/>
                      </a:lnTo>
                      <a:lnTo>
                        <a:pt x="180" y="1574"/>
                      </a:lnTo>
                      <a:lnTo>
                        <a:pt x="165" y="1626"/>
                      </a:lnTo>
                      <a:lnTo>
                        <a:pt x="152" y="1678"/>
                      </a:lnTo>
                      <a:lnTo>
                        <a:pt x="141" y="1729"/>
                      </a:lnTo>
                      <a:lnTo>
                        <a:pt x="131" y="1780"/>
                      </a:lnTo>
                      <a:lnTo>
                        <a:pt x="121" y="1832"/>
                      </a:lnTo>
                      <a:lnTo>
                        <a:pt x="113" y="1884"/>
                      </a:lnTo>
                      <a:lnTo>
                        <a:pt x="107" y="1936"/>
                      </a:lnTo>
                      <a:lnTo>
                        <a:pt x="103" y="1987"/>
                      </a:lnTo>
                      <a:lnTo>
                        <a:pt x="99" y="2039"/>
                      </a:lnTo>
                      <a:lnTo>
                        <a:pt x="96" y="2089"/>
                      </a:lnTo>
                      <a:lnTo>
                        <a:pt x="95" y="2141"/>
                      </a:lnTo>
                      <a:lnTo>
                        <a:pt x="95" y="2192"/>
                      </a:lnTo>
                      <a:lnTo>
                        <a:pt x="96" y="2243"/>
                      </a:lnTo>
                      <a:lnTo>
                        <a:pt x="99" y="2293"/>
                      </a:lnTo>
                      <a:lnTo>
                        <a:pt x="103" y="2344"/>
                      </a:lnTo>
                      <a:lnTo>
                        <a:pt x="108" y="2394"/>
                      </a:lnTo>
                      <a:lnTo>
                        <a:pt x="115" y="2444"/>
                      </a:lnTo>
                      <a:lnTo>
                        <a:pt x="121" y="2494"/>
                      </a:lnTo>
                      <a:lnTo>
                        <a:pt x="131" y="2544"/>
                      </a:lnTo>
                      <a:lnTo>
                        <a:pt x="140" y="2593"/>
                      </a:lnTo>
                      <a:lnTo>
                        <a:pt x="152" y="2641"/>
                      </a:lnTo>
                      <a:lnTo>
                        <a:pt x="164" y="2690"/>
                      </a:lnTo>
                      <a:lnTo>
                        <a:pt x="177" y="2738"/>
                      </a:lnTo>
                      <a:lnTo>
                        <a:pt x="192" y="2785"/>
                      </a:lnTo>
                      <a:lnTo>
                        <a:pt x="208" y="2833"/>
                      </a:lnTo>
                      <a:lnTo>
                        <a:pt x="224" y="2879"/>
                      </a:lnTo>
                      <a:lnTo>
                        <a:pt x="242" y="2926"/>
                      </a:lnTo>
                      <a:lnTo>
                        <a:pt x="261" y="2971"/>
                      </a:lnTo>
                      <a:lnTo>
                        <a:pt x="281" y="3016"/>
                      </a:lnTo>
                      <a:lnTo>
                        <a:pt x="302" y="3062"/>
                      </a:lnTo>
                      <a:lnTo>
                        <a:pt x="325" y="3105"/>
                      </a:lnTo>
                      <a:lnTo>
                        <a:pt x="348" y="3149"/>
                      </a:lnTo>
                      <a:lnTo>
                        <a:pt x="372" y="3193"/>
                      </a:lnTo>
                      <a:lnTo>
                        <a:pt x="397" y="3236"/>
                      </a:lnTo>
                      <a:lnTo>
                        <a:pt x="423" y="3277"/>
                      </a:lnTo>
                      <a:lnTo>
                        <a:pt x="450" y="3319"/>
                      </a:lnTo>
                      <a:lnTo>
                        <a:pt x="479" y="3360"/>
                      </a:lnTo>
                      <a:lnTo>
                        <a:pt x="509" y="3400"/>
                      </a:lnTo>
                      <a:lnTo>
                        <a:pt x="538" y="3438"/>
                      </a:lnTo>
                      <a:lnTo>
                        <a:pt x="570" y="3477"/>
                      </a:lnTo>
                      <a:lnTo>
                        <a:pt x="602" y="3516"/>
                      </a:lnTo>
                      <a:lnTo>
                        <a:pt x="635" y="3553"/>
                      </a:lnTo>
                      <a:lnTo>
                        <a:pt x="669" y="3589"/>
                      </a:lnTo>
                      <a:lnTo>
                        <a:pt x="703" y="3625"/>
                      </a:lnTo>
                      <a:lnTo>
                        <a:pt x="739" y="3659"/>
                      </a:lnTo>
                      <a:lnTo>
                        <a:pt x="776" y="3694"/>
                      </a:lnTo>
                      <a:lnTo>
                        <a:pt x="814" y="3726"/>
                      </a:lnTo>
                      <a:lnTo>
                        <a:pt x="852" y="3759"/>
                      </a:lnTo>
                      <a:lnTo>
                        <a:pt x="891" y="3790"/>
                      </a:lnTo>
                      <a:lnTo>
                        <a:pt x="932" y="3821"/>
                      </a:lnTo>
                      <a:lnTo>
                        <a:pt x="972" y="3850"/>
                      </a:lnTo>
                      <a:lnTo>
                        <a:pt x="1015" y="3879"/>
                      </a:lnTo>
                      <a:lnTo>
                        <a:pt x="1057" y="3906"/>
                      </a:lnTo>
                      <a:lnTo>
                        <a:pt x="1100" y="3932"/>
                      </a:lnTo>
                      <a:lnTo>
                        <a:pt x="1144" y="3959"/>
                      </a:lnTo>
                      <a:lnTo>
                        <a:pt x="1189" y="3983"/>
                      </a:lnTo>
                      <a:lnTo>
                        <a:pt x="1234" y="4007"/>
                      </a:lnTo>
                      <a:lnTo>
                        <a:pt x="1281" y="4030"/>
                      </a:lnTo>
                      <a:lnTo>
                        <a:pt x="1328" y="4051"/>
                      </a:lnTo>
                      <a:lnTo>
                        <a:pt x="1376" y="4071"/>
                      </a:lnTo>
                      <a:lnTo>
                        <a:pt x="1425" y="4090"/>
                      </a:lnTo>
                      <a:lnTo>
                        <a:pt x="1474" y="4108"/>
                      </a:lnTo>
                      <a:lnTo>
                        <a:pt x="1523" y="4126"/>
                      </a:lnTo>
                      <a:lnTo>
                        <a:pt x="1574" y="4140"/>
                      </a:lnTo>
                      <a:lnTo>
                        <a:pt x="1626" y="4155"/>
                      </a:lnTo>
                      <a:lnTo>
                        <a:pt x="1678" y="4168"/>
                      </a:lnTo>
                      <a:lnTo>
                        <a:pt x="1730" y="4180"/>
                      </a:lnTo>
                      <a:lnTo>
                        <a:pt x="1780" y="4191"/>
                      </a:lnTo>
                      <a:lnTo>
                        <a:pt x="1832" y="4199"/>
                      </a:lnTo>
                      <a:lnTo>
                        <a:pt x="1884" y="4207"/>
                      </a:lnTo>
                      <a:lnTo>
                        <a:pt x="1936" y="4213"/>
                      </a:lnTo>
                      <a:lnTo>
                        <a:pt x="1987" y="4219"/>
                      </a:lnTo>
                      <a:lnTo>
                        <a:pt x="2039" y="4223"/>
                      </a:lnTo>
                      <a:lnTo>
                        <a:pt x="2091" y="4224"/>
                      </a:lnTo>
                      <a:lnTo>
                        <a:pt x="2141" y="4225"/>
                      </a:lnTo>
                      <a:lnTo>
                        <a:pt x="2192" y="4225"/>
                      </a:lnTo>
                      <a:lnTo>
                        <a:pt x="2243" y="4224"/>
                      </a:lnTo>
                      <a:lnTo>
                        <a:pt x="2293" y="4221"/>
                      </a:lnTo>
                      <a:lnTo>
                        <a:pt x="2344" y="4217"/>
                      </a:lnTo>
                      <a:lnTo>
                        <a:pt x="2394" y="4212"/>
                      </a:lnTo>
                      <a:lnTo>
                        <a:pt x="2445" y="4207"/>
                      </a:lnTo>
                      <a:lnTo>
                        <a:pt x="2494" y="4199"/>
                      </a:lnTo>
                      <a:lnTo>
                        <a:pt x="2544" y="4189"/>
                      </a:lnTo>
                      <a:lnTo>
                        <a:pt x="2593" y="4180"/>
                      </a:lnTo>
                      <a:lnTo>
                        <a:pt x="2641" y="4170"/>
                      </a:lnTo>
                      <a:lnTo>
                        <a:pt x="2690" y="4156"/>
                      </a:lnTo>
                      <a:lnTo>
                        <a:pt x="2738" y="4143"/>
                      </a:lnTo>
                      <a:lnTo>
                        <a:pt x="2786" y="4130"/>
                      </a:lnTo>
                      <a:lnTo>
                        <a:pt x="2833" y="4114"/>
                      </a:lnTo>
                      <a:lnTo>
                        <a:pt x="2879" y="4096"/>
                      </a:lnTo>
                      <a:lnTo>
                        <a:pt x="2926" y="4079"/>
                      </a:lnTo>
                      <a:lnTo>
                        <a:pt x="2971" y="4059"/>
                      </a:lnTo>
                      <a:lnTo>
                        <a:pt x="3016" y="4039"/>
                      </a:lnTo>
                      <a:lnTo>
                        <a:pt x="3062" y="4019"/>
                      </a:lnTo>
                      <a:lnTo>
                        <a:pt x="3105" y="3996"/>
                      </a:lnTo>
                      <a:lnTo>
                        <a:pt x="3149" y="3972"/>
                      </a:lnTo>
                      <a:lnTo>
                        <a:pt x="3193" y="3948"/>
                      </a:lnTo>
                      <a:lnTo>
                        <a:pt x="3236" y="3923"/>
                      </a:lnTo>
                      <a:lnTo>
                        <a:pt x="3277" y="3898"/>
                      </a:lnTo>
                      <a:lnTo>
                        <a:pt x="3319" y="3870"/>
                      </a:lnTo>
                      <a:lnTo>
                        <a:pt x="3360" y="3842"/>
                      </a:lnTo>
                      <a:lnTo>
                        <a:pt x="3400" y="3813"/>
                      </a:lnTo>
                      <a:lnTo>
                        <a:pt x="3440" y="3782"/>
                      </a:lnTo>
                      <a:lnTo>
                        <a:pt x="3478" y="3751"/>
                      </a:lnTo>
                      <a:lnTo>
                        <a:pt x="3516" y="3719"/>
                      </a:lnTo>
                      <a:lnTo>
                        <a:pt x="3553" y="3686"/>
                      </a:lnTo>
                      <a:lnTo>
                        <a:pt x="3589" y="3651"/>
                      </a:lnTo>
                      <a:lnTo>
                        <a:pt x="3625" y="3617"/>
                      </a:lnTo>
                      <a:lnTo>
                        <a:pt x="3659" y="3581"/>
                      </a:lnTo>
                      <a:lnTo>
                        <a:pt x="3694" y="3545"/>
                      </a:lnTo>
                      <a:lnTo>
                        <a:pt x="3727" y="3506"/>
                      </a:lnTo>
                      <a:lnTo>
                        <a:pt x="3759" y="3469"/>
                      </a:lnTo>
                      <a:lnTo>
                        <a:pt x="3790" y="3429"/>
                      </a:lnTo>
                      <a:lnTo>
                        <a:pt x="3821" y="3389"/>
                      </a:lnTo>
                      <a:lnTo>
                        <a:pt x="3850" y="3348"/>
                      </a:lnTo>
                      <a:lnTo>
                        <a:pt x="3879" y="3307"/>
                      </a:lnTo>
                      <a:lnTo>
                        <a:pt x="3907" y="3264"/>
                      </a:lnTo>
                      <a:lnTo>
                        <a:pt x="3934" y="3220"/>
                      </a:lnTo>
                      <a:lnTo>
                        <a:pt x="3959" y="3176"/>
                      </a:lnTo>
                      <a:lnTo>
                        <a:pt x="3983" y="3132"/>
                      </a:lnTo>
                      <a:lnTo>
                        <a:pt x="4007" y="3086"/>
                      </a:lnTo>
                      <a:lnTo>
                        <a:pt x="4030" y="3039"/>
                      </a:lnTo>
                      <a:lnTo>
                        <a:pt x="4051" y="2992"/>
                      </a:lnTo>
                      <a:lnTo>
                        <a:pt x="4071" y="2944"/>
                      </a:lnTo>
                      <a:lnTo>
                        <a:pt x="4090" y="2896"/>
                      </a:lnTo>
                      <a:lnTo>
                        <a:pt x="4108" y="2847"/>
                      </a:lnTo>
                      <a:lnTo>
                        <a:pt x="4126" y="2797"/>
                      </a:lnTo>
                      <a:lnTo>
                        <a:pt x="4140" y="2746"/>
                      </a:lnTo>
                      <a:lnTo>
                        <a:pt x="4155" y="2695"/>
                      </a:lnTo>
                      <a:lnTo>
                        <a:pt x="4168" y="2643"/>
                      </a:lnTo>
                      <a:lnTo>
                        <a:pt x="4180" y="2591"/>
                      </a:lnTo>
                      <a:lnTo>
                        <a:pt x="4191" y="2540"/>
                      </a:lnTo>
                      <a:lnTo>
                        <a:pt x="4200" y="2488"/>
                      </a:lnTo>
                      <a:lnTo>
                        <a:pt x="4207" y="2437"/>
                      </a:lnTo>
                      <a:lnTo>
                        <a:pt x="4213" y="2385"/>
                      </a:lnTo>
                      <a:lnTo>
                        <a:pt x="4219" y="2333"/>
                      </a:lnTo>
                      <a:lnTo>
                        <a:pt x="4223" y="2283"/>
                      </a:lnTo>
                      <a:lnTo>
                        <a:pt x="4225" y="2231"/>
                      </a:lnTo>
                      <a:lnTo>
                        <a:pt x="4225" y="2180"/>
                      </a:lnTo>
                      <a:lnTo>
                        <a:pt x="4225" y="2128"/>
                      </a:lnTo>
                      <a:lnTo>
                        <a:pt x="4224" y="2077"/>
                      </a:lnTo>
                      <a:lnTo>
                        <a:pt x="4221" y="2027"/>
                      </a:lnTo>
                      <a:lnTo>
                        <a:pt x="4217" y="1976"/>
                      </a:lnTo>
                      <a:lnTo>
                        <a:pt x="4213" y="1926"/>
                      </a:lnTo>
                      <a:lnTo>
                        <a:pt x="4207" y="1876"/>
                      </a:lnTo>
                      <a:lnTo>
                        <a:pt x="4199" y="1827"/>
                      </a:lnTo>
                      <a:lnTo>
                        <a:pt x="4191" y="1778"/>
                      </a:lnTo>
                      <a:lnTo>
                        <a:pt x="4180" y="1729"/>
                      </a:lnTo>
                      <a:lnTo>
                        <a:pt x="4170" y="1679"/>
                      </a:lnTo>
                      <a:lnTo>
                        <a:pt x="4158" y="1631"/>
                      </a:lnTo>
                      <a:lnTo>
                        <a:pt x="4144" y="1583"/>
                      </a:lnTo>
                      <a:lnTo>
                        <a:pt x="4130" y="1535"/>
                      </a:lnTo>
                      <a:lnTo>
                        <a:pt x="4114" y="1489"/>
                      </a:lnTo>
                      <a:lnTo>
                        <a:pt x="4096" y="1441"/>
                      </a:lnTo>
                      <a:lnTo>
                        <a:pt x="4079" y="1396"/>
                      </a:lnTo>
                      <a:lnTo>
                        <a:pt x="4060" y="1349"/>
                      </a:lnTo>
                      <a:lnTo>
                        <a:pt x="4040" y="1304"/>
                      </a:lnTo>
                      <a:lnTo>
                        <a:pt x="4019" y="1258"/>
                      </a:lnTo>
                      <a:lnTo>
                        <a:pt x="3996" y="1215"/>
                      </a:lnTo>
                      <a:lnTo>
                        <a:pt x="3974" y="1171"/>
                      </a:lnTo>
                      <a:lnTo>
                        <a:pt x="3948" y="1128"/>
                      </a:lnTo>
                      <a:lnTo>
                        <a:pt x="3923" y="1085"/>
                      </a:lnTo>
                      <a:lnTo>
                        <a:pt x="3898" y="1043"/>
                      </a:lnTo>
                      <a:lnTo>
                        <a:pt x="3870" y="1001"/>
                      </a:lnTo>
                      <a:lnTo>
                        <a:pt x="3842" y="961"/>
                      </a:lnTo>
                      <a:lnTo>
                        <a:pt x="3813" y="922"/>
                      </a:lnTo>
                      <a:lnTo>
                        <a:pt x="3782" y="882"/>
                      </a:lnTo>
                      <a:lnTo>
                        <a:pt x="3751" y="843"/>
                      </a:lnTo>
                      <a:lnTo>
                        <a:pt x="3719" y="804"/>
                      </a:lnTo>
                      <a:lnTo>
                        <a:pt x="3686" y="768"/>
                      </a:lnTo>
                      <a:lnTo>
                        <a:pt x="3651" y="731"/>
                      </a:lnTo>
                      <a:lnTo>
                        <a:pt x="3617" y="696"/>
                      </a:lnTo>
                      <a:lnTo>
                        <a:pt x="3581" y="661"/>
                      </a:lnTo>
                      <a:lnTo>
                        <a:pt x="3545" y="627"/>
                      </a:lnTo>
                      <a:lnTo>
                        <a:pt x="3508" y="594"/>
                      </a:lnTo>
                      <a:lnTo>
                        <a:pt x="3469" y="562"/>
                      </a:lnTo>
                      <a:lnTo>
                        <a:pt x="3429" y="530"/>
                      </a:lnTo>
                      <a:lnTo>
                        <a:pt x="3389" y="499"/>
                      </a:lnTo>
                      <a:lnTo>
                        <a:pt x="3348" y="470"/>
                      </a:lnTo>
                      <a:lnTo>
                        <a:pt x="3307" y="442"/>
                      </a:lnTo>
                      <a:lnTo>
                        <a:pt x="3264" y="414"/>
                      </a:lnTo>
                      <a:lnTo>
                        <a:pt x="3221" y="388"/>
                      </a:lnTo>
                      <a:lnTo>
                        <a:pt x="3176" y="362"/>
                      </a:lnTo>
                      <a:lnTo>
                        <a:pt x="3132" y="337"/>
                      </a:lnTo>
                      <a:lnTo>
                        <a:pt x="3086" y="314"/>
                      </a:lnTo>
                      <a:lnTo>
                        <a:pt x="3040" y="292"/>
                      </a:lnTo>
                      <a:lnTo>
                        <a:pt x="2992" y="270"/>
                      </a:lnTo>
                      <a:lnTo>
                        <a:pt x="2944" y="249"/>
                      </a:lnTo>
                      <a:lnTo>
                        <a:pt x="2896" y="230"/>
                      </a:lnTo>
                      <a:lnTo>
                        <a:pt x="2847" y="213"/>
                      </a:lnTo>
                      <a:lnTo>
                        <a:pt x="2797" y="196"/>
                      </a:lnTo>
                      <a:lnTo>
                        <a:pt x="2746" y="180"/>
                      </a:lnTo>
                      <a:lnTo>
                        <a:pt x="2695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816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</p:grpSp>
          <p:sp>
            <p:nvSpPr>
              <p:cNvPr id="65" name="TextBox 64"/>
              <p:cNvSpPr txBox="1"/>
              <p:nvPr/>
            </p:nvSpPr>
            <p:spPr>
              <a:xfrm>
                <a:off x="3265789" y="286043"/>
                <a:ext cx="1205087" cy="977313"/>
              </a:xfrm>
              <a:custGeom>
                <a:avLst/>
                <a:gdLst>
                  <a:gd name="connsiteX0" fmla="*/ 0 w 2514600"/>
                  <a:gd name="connsiteY0" fmla="*/ 0 h 381000"/>
                  <a:gd name="connsiteX1" fmla="*/ 2514600 w 2514600"/>
                  <a:gd name="connsiteY1" fmla="*/ 0 h 381000"/>
                  <a:gd name="connsiteX2" fmla="*/ 2514600 w 2514600"/>
                  <a:gd name="connsiteY2" fmla="*/ 381000 h 381000"/>
                  <a:gd name="connsiteX3" fmla="*/ 0 w 2514600"/>
                  <a:gd name="connsiteY3" fmla="*/ 381000 h 381000"/>
                  <a:gd name="connsiteX4" fmla="*/ 0 w 2514600"/>
                  <a:gd name="connsiteY4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4600" h="381000">
                    <a:moveTo>
                      <a:pt x="0" y="0"/>
                    </a:moveTo>
                    <a:lnTo>
                      <a:pt x="2514600" y="0"/>
                    </a:lnTo>
                    <a:lnTo>
                      <a:pt x="2514600" y="381000"/>
                    </a:lnTo>
                    <a:lnTo>
                      <a:pt x="0" y="3810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pc="100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6" name="Rectangle 70"/>
              <p:cNvSpPr>
                <a:spLocks noChangeArrowheads="1"/>
              </p:cNvSpPr>
              <p:nvPr/>
            </p:nvSpPr>
            <p:spPr bwMode="auto">
              <a:xfrm>
                <a:off x="3096282" y="900504"/>
                <a:ext cx="1276599" cy="3813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45720" tIns="18288" rIns="27432" bIns="18288"/>
              <a:lstStyle/>
              <a:p>
                <a:pPr algn="ctr" fontAlgn="auto">
                  <a:lnSpc>
                    <a:spcPct val="85000"/>
                  </a:lnSpc>
                  <a:spcBef>
                    <a:spcPts val="20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rgbClr val="FFFFFF">
                      <a:alpha val="50000"/>
                    </a:srgbClr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</p:grpSp>
        <p:sp>
          <p:nvSpPr>
            <p:cNvPr id="3" name="文本框 2"/>
            <p:cNvSpPr txBox="1"/>
            <p:nvPr>
              <p:custDataLst>
                <p:tags r:id="rId15"/>
              </p:custDataLst>
            </p:nvPr>
          </p:nvSpPr>
          <p:spPr>
            <a:xfrm>
              <a:off x="4987" y="3390"/>
              <a:ext cx="6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  <a:sym typeface="+mn-ea"/>
                </a:rPr>
                <a:t>2</a:t>
              </a:r>
              <a:endParaRPr lang="en-US" altLang="zh-CN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grpSp>
        <p:nvGrpSpPr>
          <p:cNvPr id="15" name="组合 14"/>
          <p:cNvGrpSpPr/>
          <p:nvPr>
            <p:custDataLst>
              <p:tags r:id="rId16"/>
            </p:custDataLst>
          </p:nvPr>
        </p:nvGrpSpPr>
        <p:grpSpPr>
          <a:xfrm>
            <a:off x="2108200" y="2434590"/>
            <a:ext cx="5000625" cy="928370"/>
            <a:chOff x="3465" y="4595"/>
            <a:chExt cx="7875" cy="1462"/>
          </a:xfrm>
        </p:grpSpPr>
        <p:sp>
          <p:nvSpPr>
            <p:cNvPr id="71" name="矩形 70"/>
            <p:cNvSpPr/>
            <p:nvPr>
              <p:custDataLst>
                <p:tags r:id="rId17"/>
              </p:custDataLst>
            </p:nvPr>
          </p:nvSpPr>
          <p:spPr>
            <a:xfrm>
              <a:off x="4478" y="4933"/>
              <a:ext cx="6862" cy="7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457200" algn="l">
                <a:defRPr/>
              </a:pPr>
              <a:r>
                <a:rPr lang="zh-CN" altLang="en-US" b="1">
                  <a:solidFill>
                    <a:srgbClr val="FFFFFF"/>
                  </a:solidFill>
                  <a:ea typeface="微软雅黑" panose="020B0503020204020204" pitchFamily="34" charset="-122"/>
                </a:rPr>
                <a:t>实验器材的使用要求</a:t>
              </a:r>
              <a:endParaRPr lang="zh-CN" altLang="en-US" b="1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4342" name="Group 91"/>
            <p:cNvGrpSpPr/>
            <p:nvPr/>
          </p:nvGrpSpPr>
          <p:grpSpPr bwMode="auto">
            <a:xfrm>
              <a:off x="3465" y="4595"/>
              <a:ext cx="1463" cy="1463"/>
              <a:chOff x="2971800" y="0"/>
              <a:chExt cx="1549400" cy="1549398"/>
            </a:xfrm>
          </p:grpSpPr>
          <p:grpSp>
            <p:nvGrpSpPr>
              <p:cNvPr id="14344" name="Group 90"/>
              <p:cNvGrpSpPr/>
              <p:nvPr/>
            </p:nvGrpSpPr>
            <p:grpSpPr bwMode="auto">
              <a:xfrm>
                <a:off x="2971800" y="0"/>
                <a:ext cx="1549400" cy="1549398"/>
                <a:chOff x="2971800" y="0"/>
                <a:chExt cx="1549400" cy="1549398"/>
              </a:xfrm>
            </p:grpSpPr>
            <p:sp>
              <p:nvSpPr>
                <p:cNvPr id="76" name="Freeform 5"/>
                <p:cNvSpPr>
                  <a:spLocks noEditPoints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/>
                  <a:ahLst/>
                  <a:cxnLst>
                    <a:cxn ang="0">
                      <a:pos x="5947" y="2767"/>
                    </a:cxn>
                    <a:cxn ang="0">
                      <a:pos x="5609" y="2511"/>
                    </a:cxn>
                    <a:cxn ang="0">
                      <a:pos x="5840" y="2155"/>
                    </a:cxn>
                    <a:cxn ang="0">
                      <a:pos x="5652" y="1840"/>
                    </a:cxn>
                    <a:cxn ang="0">
                      <a:pos x="5487" y="1659"/>
                    </a:cxn>
                    <a:cxn ang="0">
                      <a:pos x="5431" y="1279"/>
                    </a:cxn>
                    <a:cxn ang="0">
                      <a:pos x="5005" y="1184"/>
                    </a:cxn>
                    <a:cxn ang="0">
                      <a:pos x="5022" y="829"/>
                    </a:cxn>
                    <a:cxn ang="0">
                      <a:pos x="4733" y="587"/>
                    </a:cxn>
                    <a:cxn ang="0">
                      <a:pos x="4385" y="664"/>
                    </a:cxn>
                    <a:cxn ang="0">
                      <a:pos x="4217" y="262"/>
                    </a:cxn>
                    <a:cxn ang="0">
                      <a:pos x="3835" y="274"/>
                    </a:cxn>
                    <a:cxn ang="0">
                      <a:pos x="3627" y="142"/>
                    </a:cxn>
                    <a:cxn ang="0">
                      <a:pos x="3286" y="12"/>
                    </a:cxn>
                    <a:cxn ang="0">
                      <a:pos x="2974" y="303"/>
                    </a:cxn>
                    <a:cxn ang="0">
                      <a:pos x="2664" y="12"/>
                    </a:cxn>
                    <a:cxn ang="0">
                      <a:pos x="2321" y="142"/>
                    </a:cxn>
                    <a:cxn ang="0">
                      <a:pos x="2113" y="274"/>
                    </a:cxn>
                    <a:cxn ang="0">
                      <a:pos x="1731" y="262"/>
                    </a:cxn>
                    <a:cxn ang="0">
                      <a:pos x="1564" y="666"/>
                    </a:cxn>
                    <a:cxn ang="0">
                      <a:pos x="1216" y="587"/>
                    </a:cxn>
                    <a:cxn ang="0">
                      <a:pos x="926" y="829"/>
                    </a:cxn>
                    <a:cxn ang="0">
                      <a:pos x="944" y="1185"/>
                    </a:cxn>
                    <a:cxn ang="0">
                      <a:pos x="517" y="1279"/>
                    </a:cxn>
                    <a:cxn ang="0">
                      <a:pos x="463" y="1659"/>
                    </a:cxn>
                    <a:cxn ang="0">
                      <a:pos x="298" y="1840"/>
                    </a:cxn>
                    <a:cxn ang="0">
                      <a:pos x="110" y="2155"/>
                    </a:cxn>
                    <a:cxn ang="0">
                      <a:pos x="343" y="2511"/>
                    </a:cxn>
                    <a:cxn ang="0">
                      <a:pos x="1" y="2767"/>
                    </a:cxn>
                    <a:cxn ang="0">
                      <a:pos x="71" y="3126"/>
                    </a:cxn>
                    <a:cxn ang="0">
                      <a:pos x="165" y="3354"/>
                    </a:cxn>
                    <a:cxn ang="0">
                      <a:pos x="85" y="3728"/>
                    </a:cxn>
                    <a:cxn ang="0">
                      <a:pos x="453" y="3965"/>
                    </a:cxn>
                    <a:cxn ang="0">
                      <a:pos x="316" y="4292"/>
                    </a:cxn>
                    <a:cxn ang="0">
                      <a:pos x="506" y="4620"/>
                    </a:cxn>
                    <a:cxn ang="0">
                      <a:pos x="857" y="4664"/>
                    </a:cxn>
                    <a:cxn ang="0">
                      <a:pos x="878" y="5101"/>
                    </a:cxn>
                    <a:cxn ang="0">
                      <a:pos x="1241" y="5222"/>
                    </a:cxn>
                    <a:cxn ang="0">
                      <a:pos x="1391" y="5415"/>
                    </a:cxn>
                    <a:cxn ang="0">
                      <a:pos x="1670" y="5655"/>
                    </a:cxn>
                    <a:cxn ang="0">
                      <a:pos x="2059" y="5490"/>
                    </a:cxn>
                    <a:cxn ang="0">
                      <a:pos x="2252" y="5866"/>
                    </a:cxn>
                    <a:cxn ang="0">
                      <a:pos x="2620" y="5861"/>
                    </a:cxn>
                    <a:cxn ang="0">
                      <a:pos x="2859" y="5810"/>
                    </a:cxn>
                    <a:cxn ang="0">
                      <a:pos x="3215" y="5950"/>
                    </a:cxn>
                    <a:cxn ang="0">
                      <a:pos x="3511" y="5634"/>
                    </a:cxn>
                    <a:cxn ang="0">
                      <a:pos x="3810" y="5822"/>
                    </a:cxn>
                    <a:cxn ang="0">
                      <a:pos x="4164" y="5693"/>
                    </a:cxn>
                    <a:cxn ang="0">
                      <a:pos x="4272" y="5357"/>
                    </a:cxn>
                    <a:cxn ang="0">
                      <a:pos x="4704" y="5410"/>
                    </a:cxn>
                    <a:cxn ang="0">
                      <a:pos x="4885" y="5072"/>
                    </a:cxn>
                    <a:cxn ang="0">
                      <a:pos x="5103" y="4958"/>
                    </a:cxn>
                    <a:cxn ang="0">
                      <a:pos x="5386" y="4727"/>
                    </a:cxn>
                    <a:cxn ang="0">
                      <a:pos x="5292" y="4313"/>
                    </a:cxn>
                    <a:cxn ang="0">
                      <a:pos x="5696" y="4189"/>
                    </a:cxn>
                    <a:cxn ang="0">
                      <a:pos x="5755" y="3827"/>
                    </a:cxn>
                    <a:cxn ang="0">
                      <a:pos x="5746" y="3581"/>
                    </a:cxn>
                    <a:cxn ang="0">
                      <a:pos x="5947" y="3256"/>
                    </a:cxn>
                    <a:cxn ang="0">
                      <a:pos x="2671" y="3154"/>
                    </a:cxn>
                    <a:cxn ang="0">
                      <a:pos x="3032" y="2630"/>
                    </a:cxn>
                    <a:cxn ang="0">
                      <a:pos x="3233" y="3222"/>
                    </a:cxn>
                  </a:cxnLst>
                  <a:rect l="0" t="0" r="r" b="b"/>
                  <a:pathLst>
                    <a:path w="5950" h="5950">
                      <a:moveTo>
                        <a:pt x="5840" y="3106"/>
                      </a:moveTo>
                      <a:lnTo>
                        <a:pt x="5840" y="3106"/>
                      </a:lnTo>
                      <a:lnTo>
                        <a:pt x="5808" y="3091"/>
                      </a:lnTo>
                      <a:lnTo>
                        <a:pt x="5780" y="3078"/>
                      </a:lnTo>
                      <a:lnTo>
                        <a:pt x="5727" y="3058"/>
                      </a:lnTo>
                      <a:lnTo>
                        <a:pt x="5685" y="3044"/>
                      </a:lnTo>
                      <a:lnTo>
                        <a:pt x="5650" y="3034"/>
                      </a:lnTo>
                      <a:lnTo>
                        <a:pt x="5650" y="3034"/>
                      </a:lnTo>
                      <a:lnTo>
                        <a:pt x="5650" y="2976"/>
                      </a:lnTo>
                      <a:lnTo>
                        <a:pt x="5650" y="2917"/>
                      </a:lnTo>
                      <a:lnTo>
                        <a:pt x="5650" y="2917"/>
                      </a:lnTo>
                      <a:lnTo>
                        <a:pt x="5685" y="2908"/>
                      </a:lnTo>
                      <a:lnTo>
                        <a:pt x="5727" y="2894"/>
                      </a:lnTo>
                      <a:lnTo>
                        <a:pt x="5780" y="2872"/>
                      </a:lnTo>
                      <a:lnTo>
                        <a:pt x="5808" y="2859"/>
                      </a:lnTo>
                      <a:lnTo>
                        <a:pt x="5840" y="2844"/>
                      </a:lnTo>
                      <a:lnTo>
                        <a:pt x="5840" y="2844"/>
                      </a:lnTo>
                      <a:lnTo>
                        <a:pt x="5879" y="2824"/>
                      </a:lnTo>
                      <a:lnTo>
                        <a:pt x="5907" y="2808"/>
                      </a:lnTo>
                      <a:lnTo>
                        <a:pt x="5927" y="2793"/>
                      </a:lnTo>
                      <a:lnTo>
                        <a:pt x="5935" y="2786"/>
                      </a:lnTo>
                      <a:lnTo>
                        <a:pt x="5940" y="2780"/>
                      </a:lnTo>
                      <a:lnTo>
                        <a:pt x="5945" y="2773"/>
                      </a:lnTo>
                      <a:lnTo>
                        <a:pt x="5947" y="2767"/>
                      </a:lnTo>
                      <a:lnTo>
                        <a:pt x="5950" y="2760"/>
                      </a:lnTo>
                      <a:lnTo>
                        <a:pt x="5950" y="2752"/>
                      </a:lnTo>
                      <a:lnTo>
                        <a:pt x="5950" y="2735"/>
                      </a:lnTo>
                      <a:lnTo>
                        <a:pt x="5948" y="2715"/>
                      </a:lnTo>
                      <a:lnTo>
                        <a:pt x="5948" y="2715"/>
                      </a:lnTo>
                      <a:lnTo>
                        <a:pt x="5947" y="2696"/>
                      </a:lnTo>
                      <a:lnTo>
                        <a:pt x="5943" y="2679"/>
                      </a:lnTo>
                      <a:lnTo>
                        <a:pt x="5942" y="2671"/>
                      </a:lnTo>
                      <a:lnTo>
                        <a:pt x="5938" y="2664"/>
                      </a:lnTo>
                      <a:lnTo>
                        <a:pt x="5935" y="2659"/>
                      </a:lnTo>
                      <a:lnTo>
                        <a:pt x="5929" y="2653"/>
                      </a:lnTo>
                      <a:lnTo>
                        <a:pt x="5922" y="2648"/>
                      </a:lnTo>
                      <a:lnTo>
                        <a:pt x="5914" y="2643"/>
                      </a:lnTo>
                      <a:lnTo>
                        <a:pt x="5892" y="2631"/>
                      </a:lnTo>
                      <a:lnTo>
                        <a:pt x="5861" y="2620"/>
                      </a:lnTo>
                      <a:lnTo>
                        <a:pt x="5818" y="2607"/>
                      </a:lnTo>
                      <a:lnTo>
                        <a:pt x="5818" y="2607"/>
                      </a:lnTo>
                      <a:lnTo>
                        <a:pt x="5785" y="2597"/>
                      </a:lnTo>
                      <a:lnTo>
                        <a:pt x="5755" y="2590"/>
                      </a:lnTo>
                      <a:lnTo>
                        <a:pt x="5699" y="2579"/>
                      </a:lnTo>
                      <a:lnTo>
                        <a:pt x="5655" y="2572"/>
                      </a:lnTo>
                      <a:lnTo>
                        <a:pt x="5619" y="2569"/>
                      </a:lnTo>
                      <a:lnTo>
                        <a:pt x="5619" y="2569"/>
                      </a:lnTo>
                      <a:lnTo>
                        <a:pt x="5609" y="2511"/>
                      </a:lnTo>
                      <a:lnTo>
                        <a:pt x="5599" y="2453"/>
                      </a:lnTo>
                      <a:lnTo>
                        <a:pt x="5599" y="2453"/>
                      </a:lnTo>
                      <a:lnTo>
                        <a:pt x="5630" y="2439"/>
                      </a:lnTo>
                      <a:lnTo>
                        <a:pt x="5671" y="2417"/>
                      </a:lnTo>
                      <a:lnTo>
                        <a:pt x="5719" y="2387"/>
                      </a:lnTo>
                      <a:lnTo>
                        <a:pt x="5746" y="2369"/>
                      </a:lnTo>
                      <a:lnTo>
                        <a:pt x="5774" y="2349"/>
                      </a:lnTo>
                      <a:lnTo>
                        <a:pt x="5774" y="2349"/>
                      </a:lnTo>
                      <a:lnTo>
                        <a:pt x="5808" y="2323"/>
                      </a:lnTo>
                      <a:lnTo>
                        <a:pt x="5833" y="2300"/>
                      </a:lnTo>
                      <a:lnTo>
                        <a:pt x="5851" y="2284"/>
                      </a:lnTo>
                      <a:lnTo>
                        <a:pt x="5858" y="2275"/>
                      </a:lnTo>
                      <a:lnTo>
                        <a:pt x="5861" y="2267"/>
                      </a:lnTo>
                      <a:lnTo>
                        <a:pt x="5864" y="2260"/>
                      </a:lnTo>
                      <a:lnTo>
                        <a:pt x="5866" y="2254"/>
                      </a:lnTo>
                      <a:lnTo>
                        <a:pt x="5866" y="2246"/>
                      </a:lnTo>
                      <a:lnTo>
                        <a:pt x="5866" y="2239"/>
                      </a:lnTo>
                      <a:lnTo>
                        <a:pt x="5863" y="2223"/>
                      </a:lnTo>
                      <a:lnTo>
                        <a:pt x="5858" y="2203"/>
                      </a:lnTo>
                      <a:lnTo>
                        <a:pt x="5858" y="2203"/>
                      </a:lnTo>
                      <a:lnTo>
                        <a:pt x="5853" y="2183"/>
                      </a:lnTo>
                      <a:lnTo>
                        <a:pt x="5848" y="2168"/>
                      </a:lnTo>
                      <a:lnTo>
                        <a:pt x="5843" y="2162"/>
                      </a:lnTo>
                      <a:lnTo>
                        <a:pt x="5840" y="2155"/>
                      </a:lnTo>
                      <a:lnTo>
                        <a:pt x="5835" y="2150"/>
                      </a:lnTo>
                      <a:lnTo>
                        <a:pt x="5828" y="2145"/>
                      </a:lnTo>
                      <a:lnTo>
                        <a:pt x="5821" y="2140"/>
                      </a:lnTo>
                      <a:lnTo>
                        <a:pt x="5812" y="2137"/>
                      </a:lnTo>
                      <a:lnTo>
                        <a:pt x="5788" y="2130"/>
                      </a:lnTo>
                      <a:lnTo>
                        <a:pt x="5755" y="2124"/>
                      </a:lnTo>
                      <a:lnTo>
                        <a:pt x="5711" y="2119"/>
                      </a:lnTo>
                      <a:lnTo>
                        <a:pt x="5711" y="2119"/>
                      </a:lnTo>
                      <a:lnTo>
                        <a:pt x="5676" y="2115"/>
                      </a:lnTo>
                      <a:lnTo>
                        <a:pt x="5645" y="2112"/>
                      </a:lnTo>
                      <a:lnTo>
                        <a:pt x="5589" y="2110"/>
                      </a:lnTo>
                      <a:lnTo>
                        <a:pt x="5543" y="2112"/>
                      </a:lnTo>
                      <a:lnTo>
                        <a:pt x="5508" y="2115"/>
                      </a:lnTo>
                      <a:lnTo>
                        <a:pt x="5508" y="2115"/>
                      </a:lnTo>
                      <a:lnTo>
                        <a:pt x="5488" y="2061"/>
                      </a:lnTo>
                      <a:lnTo>
                        <a:pt x="5467" y="2007"/>
                      </a:lnTo>
                      <a:lnTo>
                        <a:pt x="5467" y="2007"/>
                      </a:lnTo>
                      <a:lnTo>
                        <a:pt x="5497" y="1987"/>
                      </a:lnTo>
                      <a:lnTo>
                        <a:pt x="5533" y="1957"/>
                      </a:lnTo>
                      <a:lnTo>
                        <a:pt x="5574" y="1921"/>
                      </a:lnTo>
                      <a:lnTo>
                        <a:pt x="5597" y="1898"/>
                      </a:lnTo>
                      <a:lnTo>
                        <a:pt x="5622" y="1873"/>
                      </a:lnTo>
                      <a:lnTo>
                        <a:pt x="5622" y="1873"/>
                      </a:lnTo>
                      <a:lnTo>
                        <a:pt x="5652" y="1840"/>
                      </a:lnTo>
                      <a:lnTo>
                        <a:pt x="5673" y="1815"/>
                      </a:lnTo>
                      <a:lnTo>
                        <a:pt x="5688" y="1794"/>
                      </a:lnTo>
                      <a:lnTo>
                        <a:pt x="5691" y="1786"/>
                      </a:lnTo>
                      <a:lnTo>
                        <a:pt x="5694" y="1777"/>
                      </a:lnTo>
                      <a:lnTo>
                        <a:pt x="5696" y="1769"/>
                      </a:lnTo>
                      <a:lnTo>
                        <a:pt x="5696" y="1763"/>
                      </a:lnTo>
                      <a:lnTo>
                        <a:pt x="5696" y="1756"/>
                      </a:lnTo>
                      <a:lnTo>
                        <a:pt x="5694" y="1748"/>
                      </a:lnTo>
                      <a:lnTo>
                        <a:pt x="5688" y="1733"/>
                      </a:lnTo>
                      <a:lnTo>
                        <a:pt x="5680" y="1715"/>
                      </a:lnTo>
                      <a:lnTo>
                        <a:pt x="5680" y="1715"/>
                      </a:lnTo>
                      <a:lnTo>
                        <a:pt x="5671" y="1695"/>
                      </a:lnTo>
                      <a:lnTo>
                        <a:pt x="5663" y="1682"/>
                      </a:lnTo>
                      <a:lnTo>
                        <a:pt x="5658" y="1675"/>
                      </a:lnTo>
                      <a:lnTo>
                        <a:pt x="5653" y="1670"/>
                      </a:lnTo>
                      <a:lnTo>
                        <a:pt x="5648" y="1665"/>
                      </a:lnTo>
                      <a:lnTo>
                        <a:pt x="5642" y="1662"/>
                      </a:lnTo>
                      <a:lnTo>
                        <a:pt x="5633" y="1659"/>
                      </a:lnTo>
                      <a:lnTo>
                        <a:pt x="5624" y="1657"/>
                      </a:lnTo>
                      <a:lnTo>
                        <a:pt x="5599" y="1655"/>
                      </a:lnTo>
                      <a:lnTo>
                        <a:pt x="5566" y="1654"/>
                      </a:lnTo>
                      <a:lnTo>
                        <a:pt x="5521" y="1657"/>
                      </a:lnTo>
                      <a:lnTo>
                        <a:pt x="5521" y="1657"/>
                      </a:lnTo>
                      <a:lnTo>
                        <a:pt x="5487" y="1659"/>
                      </a:lnTo>
                      <a:lnTo>
                        <a:pt x="5454" y="1662"/>
                      </a:lnTo>
                      <a:lnTo>
                        <a:pt x="5398" y="1670"/>
                      </a:lnTo>
                      <a:lnTo>
                        <a:pt x="5353" y="1680"/>
                      </a:lnTo>
                      <a:lnTo>
                        <a:pt x="5319" y="1690"/>
                      </a:lnTo>
                      <a:lnTo>
                        <a:pt x="5319" y="1690"/>
                      </a:lnTo>
                      <a:lnTo>
                        <a:pt x="5290" y="1639"/>
                      </a:lnTo>
                      <a:lnTo>
                        <a:pt x="5261" y="1589"/>
                      </a:lnTo>
                      <a:lnTo>
                        <a:pt x="5261" y="1589"/>
                      </a:lnTo>
                      <a:lnTo>
                        <a:pt x="5286" y="1563"/>
                      </a:lnTo>
                      <a:lnTo>
                        <a:pt x="5317" y="1530"/>
                      </a:lnTo>
                      <a:lnTo>
                        <a:pt x="5352" y="1486"/>
                      </a:lnTo>
                      <a:lnTo>
                        <a:pt x="5371" y="1459"/>
                      </a:lnTo>
                      <a:lnTo>
                        <a:pt x="5391" y="1429"/>
                      </a:lnTo>
                      <a:lnTo>
                        <a:pt x="5391" y="1429"/>
                      </a:lnTo>
                      <a:lnTo>
                        <a:pt x="5414" y="1393"/>
                      </a:lnTo>
                      <a:lnTo>
                        <a:pt x="5431" y="1364"/>
                      </a:lnTo>
                      <a:lnTo>
                        <a:pt x="5441" y="1340"/>
                      </a:lnTo>
                      <a:lnTo>
                        <a:pt x="5444" y="1332"/>
                      </a:lnTo>
                      <a:lnTo>
                        <a:pt x="5445" y="1322"/>
                      </a:lnTo>
                      <a:lnTo>
                        <a:pt x="5445" y="1316"/>
                      </a:lnTo>
                      <a:lnTo>
                        <a:pt x="5444" y="1307"/>
                      </a:lnTo>
                      <a:lnTo>
                        <a:pt x="5442" y="1301"/>
                      </a:lnTo>
                      <a:lnTo>
                        <a:pt x="5441" y="1294"/>
                      </a:lnTo>
                      <a:lnTo>
                        <a:pt x="5431" y="1279"/>
                      </a:lnTo>
                      <a:lnTo>
                        <a:pt x="5419" y="1263"/>
                      </a:lnTo>
                      <a:lnTo>
                        <a:pt x="5419" y="1263"/>
                      </a:lnTo>
                      <a:lnTo>
                        <a:pt x="5408" y="1246"/>
                      </a:lnTo>
                      <a:lnTo>
                        <a:pt x="5398" y="1233"/>
                      </a:lnTo>
                      <a:lnTo>
                        <a:pt x="5393" y="1228"/>
                      </a:lnTo>
                      <a:lnTo>
                        <a:pt x="5386" y="1225"/>
                      </a:lnTo>
                      <a:lnTo>
                        <a:pt x="5380" y="1222"/>
                      </a:lnTo>
                      <a:lnTo>
                        <a:pt x="5373" y="1218"/>
                      </a:lnTo>
                      <a:lnTo>
                        <a:pt x="5363" y="1218"/>
                      </a:lnTo>
                      <a:lnTo>
                        <a:pt x="5355" y="1217"/>
                      </a:lnTo>
                      <a:lnTo>
                        <a:pt x="5330" y="1218"/>
                      </a:lnTo>
                      <a:lnTo>
                        <a:pt x="5297" y="1225"/>
                      </a:lnTo>
                      <a:lnTo>
                        <a:pt x="5253" y="1235"/>
                      </a:lnTo>
                      <a:lnTo>
                        <a:pt x="5253" y="1235"/>
                      </a:lnTo>
                      <a:lnTo>
                        <a:pt x="5220" y="1243"/>
                      </a:lnTo>
                      <a:lnTo>
                        <a:pt x="5188" y="1251"/>
                      </a:lnTo>
                      <a:lnTo>
                        <a:pt x="5134" y="1270"/>
                      </a:lnTo>
                      <a:lnTo>
                        <a:pt x="5091" y="1286"/>
                      </a:lnTo>
                      <a:lnTo>
                        <a:pt x="5060" y="1303"/>
                      </a:lnTo>
                      <a:lnTo>
                        <a:pt x="5060" y="1303"/>
                      </a:lnTo>
                      <a:lnTo>
                        <a:pt x="5022" y="1256"/>
                      </a:lnTo>
                      <a:lnTo>
                        <a:pt x="4985" y="1213"/>
                      </a:lnTo>
                      <a:lnTo>
                        <a:pt x="4985" y="1213"/>
                      </a:lnTo>
                      <a:lnTo>
                        <a:pt x="5005" y="1184"/>
                      </a:lnTo>
                      <a:lnTo>
                        <a:pt x="5030" y="1144"/>
                      </a:lnTo>
                      <a:lnTo>
                        <a:pt x="5056" y="1095"/>
                      </a:lnTo>
                      <a:lnTo>
                        <a:pt x="5071" y="1065"/>
                      </a:lnTo>
                      <a:lnTo>
                        <a:pt x="5084" y="1034"/>
                      </a:lnTo>
                      <a:lnTo>
                        <a:pt x="5084" y="1034"/>
                      </a:lnTo>
                      <a:lnTo>
                        <a:pt x="5103" y="993"/>
                      </a:lnTo>
                      <a:lnTo>
                        <a:pt x="5114" y="961"/>
                      </a:lnTo>
                      <a:lnTo>
                        <a:pt x="5119" y="938"/>
                      </a:lnTo>
                      <a:lnTo>
                        <a:pt x="5121" y="928"/>
                      </a:lnTo>
                      <a:lnTo>
                        <a:pt x="5121" y="918"/>
                      </a:lnTo>
                      <a:lnTo>
                        <a:pt x="5119" y="912"/>
                      </a:lnTo>
                      <a:lnTo>
                        <a:pt x="5117" y="905"/>
                      </a:lnTo>
                      <a:lnTo>
                        <a:pt x="5114" y="899"/>
                      </a:lnTo>
                      <a:lnTo>
                        <a:pt x="5111" y="892"/>
                      </a:lnTo>
                      <a:lnTo>
                        <a:pt x="5099" y="879"/>
                      </a:lnTo>
                      <a:lnTo>
                        <a:pt x="5084" y="866"/>
                      </a:lnTo>
                      <a:lnTo>
                        <a:pt x="5084" y="866"/>
                      </a:lnTo>
                      <a:lnTo>
                        <a:pt x="5071" y="851"/>
                      </a:lnTo>
                      <a:lnTo>
                        <a:pt x="5058" y="839"/>
                      </a:lnTo>
                      <a:lnTo>
                        <a:pt x="5051" y="836"/>
                      </a:lnTo>
                      <a:lnTo>
                        <a:pt x="5045" y="833"/>
                      </a:lnTo>
                      <a:lnTo>
                        <a:pt x="5038" y="831"/>
                      </a:lnTo>
                      <a:lnTo>
                        <a:pt x="5032" y="829"/>
                      </a:lnTo>
                      <a:lnTo>
                        <a:pt x="5022" y="829"/>
                      </a:lnTo>
                      <a:lnTo>
                        <a:pt x="5012" y="831"/>
                      </a:lnTo>
                      <a:lnTo>
                        <a:pt x="4989" y="838"/>
                      </a:lnTo>
                      <a:lnTo>
                        <a:pt x="4957" y="847"/>
                      </a:lnTo>
                      <a:lnTo>
                        <a:pt x="4916" y="866"/>
                      </a:lnTo>
                      <a:lnTo>
                        <a:pt x="4916" y="866"/>
                      </a:lnTo>
                      <a:lnTo>
                        <a:pt x="4885" y="879"/>
                      </a:lnTo>
                      <a:lnTo>
                        <a:pt x="4855" y="894"/>
                      </a:lnTo>
                      <a:lnTo>
                        <a:pt x="4806" y="920"/>
                      </a:lnTo>
                      <a:lnTo>
                        <a:pt x="4766" y="945"/>
                      </a:lnTo>
                      <a:lnTo>
                        <a:pt x="4737" y="965"/>
                      </a:lnTo>
                      <a:lnTo>
                        <a:pt x="4737" y="965"/>
                      </a:lnTo>
                      <a:lnTo>
                        <a:pt x="4694" y="928"/>
                      </a:lnTo>
                      <a:lnTo>
                        <a:pt x="4647" y="890"/>
                      </a:lnTo>
                      <a:lnTo>
                        <a:pt x="4647" y="890"/>
                      </a:lnTo>
                      <a:lnTo>
                        <a:pt x="4664" y="859"/>
                      </a:lnTo>
                      <a:lnTo>
                        <a:pt x="4680" y="816"/>
                      </a:lnTo>
                      <a:lnTo>
                        <a:pt x="4699" y="762"/>
                      </a:lnTo>
                      <a:lnTo>
                        <a:pt x="4707" y="730"/>
                      </a:lnTo>
                      <a:lnTo>
                        <a:pt x="4717" y="697"/>
                      </a:lnTo>
                      <a:lnTo>
                        <a:pt x="4717" y="697"/>
                      </a:lnTo>
                      <a:lnTo>
                        <a:pt x="4725" y="653"/>
                      </a:lnTo>
                      <a:lnTo>
                        <a:pt x="4732" y="620"/>
                      </a:lnTo>
                      <a:lnTo>
                        <a:pt x="4733" y="597"/>
                      </a:lnTo>
                      <a:lnTo>
                        <a:pt x="4733" y="587"/>
                      </a:lnTo>
                      <a:lnTo>
                        <a:pt x="4732" y="577"/>
                      </a:lnTo>
                      <a:lnTo>
                        <a:pt x="4728" y="570"/>
                      </a:lnTo>
                      <a:lnTo>
                        <a:pt x="4725" y="564"/>
                      </a:lnTo>
                      <a:lnTo>
                        <a:pt x="4722" y="557"/>
                      </a:lnTo>
                      <a:lnTo>
                        <a:pt x="4717" y="552"/>
                      </a:lnTo>
                      <a:lnTo>
                        <a:pt x="4704" y="542"/>
                      </a:lnTo>
                      <a:lnTo>
                        <a:pt x="4687" y="531"/>
                      </a:lnTo>
                      <a:lnTo>
                        <a:pt x="4687" y="531"/>
                      </a:lnTo>
                      <a:lnTo>
                        <a:pt x="4671" y="519"/>
                      </a:lnTo>
                      <a:lnTo>
                        <a:pt x="4656" y="511"/>
                      </a:lnTo>
                      <a:lnTo>
                        <a:pt x="4649" y="508"/>
                      </a:lnTo>
                      <a:lnTo>
                        <a:pt x="4643" y="506"/>
                      </a:lnTo>
                      <a:lnTo>
                        <a:pt x="4634" y="505"/>
                      </a:lnTo>
                      <a:lnTo>
                        <a:pt x="4628" y="505"/>
                      </a:lnTo>
                      <a:lnTo>
                        <a:pt x="4618" y="506"/>
                      </a:lnTo>
                      <a:lnTo>
                        <a:pt x="4610" y="509"/>
                      </a:lnTo>
                      <a:lnTo>
                        <a:pt x="4586" y="519"/>
                      </a:lnTo>
                      <a:lnTo>
                        <a:pt x="4557" y="536"/>
                      </a:lnTo>
                      <a:lnTo>
                        <a:pt x="4521" y="559"/>
                      </a:lnTo>
                      <a:lnTo>
                        <a:pt x="4521" y="559"/>
                      </a:lnTo>
                      <a:lnTo>
                        <a:pt x="4491" y="579"/>
                      </a:lnTo>
                      <a:lnTo>
                        <a:pt x="4464" y="598"/>
                      </a:lnTo>
                      <a:lnTo>
                        <a:pt x="4420" y="633"/>
                      </a:lnTo>
                      <a:lnTo>
                        <a:pt x="4385" y="664"/>
                      </a:lnTo>
                      <a:lnTo>
                        <a:pt x="4361" y="691"/>
                      </a:lnTo>
                      <a:lnTo>
                        <a:pt x="4361" y="691"/>
                      </a:lnTo>
                      <a:lnTo>
                        <a:pt x="4311" y="661"/>
                      </a:lnTo>
                      <a:lnTo>
                        <a:pt x="4260" y="633"/>
                      </a:lnTo>
                      <a:lnTo>
                        <a:pt x="4260" y="633"/>
                      </a:lnTo>
                      <a:lnTo>
                        <a:pt x="4270" y="598"/>
                      </a:lnTo>
                      <a:lnTo>
                        <a:pt x="4280" y="552"/>
                      </a:lnTo>
                      <a:lnTo>
                        <a:pt x="4288" y="496"/>
                      </a:lnTo>
                      <a:lnTo>
                        <a:pt x="4291" y="463"/>
                      </a:lnTo>
                      <a:lnTo>
                        <a:pt x="4293" y="429"/>
                      </a:lnTo>
                      <a:lnTo>
                        <a:pt x="4293" y="429"/>
                      </a:lnTo>
                      <a:lnTo>
                        <a:pt x="4296" y="384"/>
                      </a:lnTo>
                      <a:lnTo>
                        <a:pt x="4295" y="351"/>
                      </a:lnTo>
                      <a:lnTo>
                        <a:pt x="4293" y="326"/>
                      </a:lnTo>
                      <a:lnTo>
                        <a:pt x="4291" y="317"/>
                      </a:lnTo>
                      <a:lnTo>
                        <a:pt x="4288" y="308"/>
                      </a:lnTo>
                      <a:lnTo>
                        <a:pt x="4285" y="302"/>
                      </a:lnTo>
                      <a:lnTo>
                        <a:pt x="4280" y="297"/>
                      </a:lnTo>
                      <a:lnTo>
                        <a:pt x="4275" y="292"/>
                      </a:lnTo>
                      <a:lnTo>
                        <a:pt x="4268" y="287"/>
                      </a:lnTo>
                      <a:lnTo>
                        <a:pt x="4255" y="279"/>
                      </a:lnTo>
                      <a:lnTo>
                        <a:pt x="4235" y="270"/>
                      </a:lnTo>
                      <a:lnTo>
                        <a:pt x="4235" y="270"/>
                      </a:lnTo>
                      <a:lnTo>
                        <a:pt x="4217" y="262"/>
                      </a:lnTo>
                      <a:lnTo>
                        <a:pt x="4202" y="256"/>
                      </a:lnTo>
                      <a:lnTo>
                        <a:pt x="4194" y="254"/>
                      </a:lnTo>
                      <a:lnTo>
                        <a:pt x="4187" y="254"/>
                      </a:lnTo>
                      <a:lnTo>
                        <a:pt x="4181" y="254"/>
                      </a:lnTo>
                      <a:lnTo>
                        <a:pt x="4173" y="256"/>
                      </a:lnTo>
                      <a:lnTo>
                        <a:pt x="4164" y="259"/>
                      </a:lnTo>
                      <a:lnTo>
                        <a:pt x="4156" y="262"/>
                      </a:lnTo>
                      <a:lnTo>
                        <a:pt x="4136" y="277"/>
                      </a:lnTo>
                      <a:lnTo>
                        <a:pt x="4110" y="298"/>
                      </a:lnTo>
                      <a:lnTo>
                        <a:pt x="4077" y="328"/>
                      </a:lnTo>
                      <a:lnTo>
                        <a:pt x="4077" y="328"/>
                      </a:lnTo>
                      <a:lnTo>
                        <a:pt x="4052" y="353"/>
                      </a:lnTo>
                      <a:lnTo>
                        <a:pt x="4029" y="376"/>
                      </a:lnTo>
                      <a:lnTo>
                        <a:pt x="3991" y="419"/>
                      </a:lnTo>
                      <a:lnTo>
                        <a:pt x="3963" y="455"/>
                      </a:lnTo>
                      <a:lnTo>
                        <a:pt x="3942" y="485"/>
                      </a:lnTo>
                      <a:lnTo>
                        <a:pt x="3942" y="485"/>
                      </a:lnTo>
                      <a:lnTo>
                        <a:pt x="3889" y="465"/>
                      </a:lnTo>
                      <a:lnTo>
                        <a:pt x="3835" y="445"/>
                      </a:lnTo>
                      <a:lnTo>
                        <a:pt x="3835" y="445"/>
                      </a:lnTo>
                      <a:lnTo>
                        <a:pt x="3838" y="411"/>
                      </a:lnTo>
                      <a:lnTo>
                        <a:pt x="3840" y="364"/>
                      </a:lnTo>
                      <a:lnTo>
                        <a:pt x="3838" y="307"/>
                      </a:lnTo>
                      <a:lnTo>
                        <a:pt x="3835" y="274"/>
                      </a:lnTo>
                      <a:lnTo>
                        <a:pt x="3831" y="239"/>
                      </a:lnTo>
                      <a:lnTo>
                        <a:pt x="3831" y="239"/>
                      </a:lnTo>
                      <a:lnTo>
                        <a:pt x="3826" y="195"/>
                      </a:lnTo>
                      <a:lnTo>
                        <a:pt x="3820" y="162"/>
                      </a:lnTo>
                      <a:lnTo>
                        <a:pt x="3813" y="138"/>
                      </a:lnTo>
                      <a:lnTo>
                        <a:pt x="3810" y="129"/>
                      </a:lnTo>
                      <a:lnTo>
                        <a:pt x="3805" y="122"/>
                      </a:lnTo>
                      <a:lnTo>
                        <a:pt x="3800" y="115"/>
                      </a:lnTo>
                      <a:lnTo>
                        <a:pt x="3795" y="110"/>
                      </a:lnTo>
                      <a:lnTo>
                        <a:pt x="3788" y="107"/>
                      </a:lnTo>
                      <a:lnTo>
                        <a:pt x="3782" y="104"/>
                      </a:lnTo>
                      <a:lnTo>
                        <a:pt x="3767" y="97"/>
                      </a:lnTo>
                      <a:lnTo>
                        <a:pt x="3747" y="92"/>
                      </a:lnTo>
                      <a:lnTo>
                        <a:pt x="3747" y="92"/>
                      </a:lnTo>
                      <a:lnTo>
                        <a:pt x="3727" y="87"/>
                      </a:lnTo>
                      <a:lnTo>
                        <a:pt x="3711" y="84"/>
                      </a:lnTo>
                      <a:lnTo>
                        <a:pt x="3704" y="84"/>
                      </a:lnTo>
                      <a:lnTo>
                        <a:pt x="3696" y="84"/>
                      </a:lnTo>
                      <a:lnTo>
                        <a:pt x="3690" y="86"/>
                      </a:lnTo>
                      <a:lnTo>
                        <a:pt x="3683" y="89"/>
                      </a:lnTo>
                      <a:lnTo>
                        <a:pt x="3675" y="92"/>
                      </a:lnTo>
                      <a:lnTo>
                        <a:pt x="3666" y="99"/>
                      </a:lnTo>
                      <a:lnTo>
                        <a:pt x="3650" y="117"/>
                      </a:lnTo>
                      <a:lnTo>
                        <a:pt x="3627" y="142"/>
                      </a:lnTo>
                      <a:lnTo>
                        <a:pt x="3601" y="176"/>
                      </a:lnTo>
                      <a:lnTo>
                        <a:pt x="3601" y="176"/>
                      </a:lnTo>
                      <a:lnTo>
                        <a:pt x="3581" y="206"/>
                      </a:lnTo>
                      <a:lnTo>
                        <a:pt x="3561" y="232"/>
                      </a:lnTo>
                      <a:lnTo>
                        <a:pt x="3531" y="282"/>
                      </a:lnTo>
                      <a:lnTo>
                        <a:pt x="3510" y="323"/>
                      </a:lnTo>
                      <a:lnTo>
                        <a:pt x="3495" y="354"/>
                      </a:lnTo>
                      <a:lnTo>
                        <a:pt x="3495" y="354"/>
                      </a:lnTo>
                      <a:lnTo>
                        <a:pt x="3439" y="345"/>
                      </a:lnTo>
                      <a:lnTo>
                        <a:pt x="3381" y="335"/>
                      </a:lnTo>
                      <a:lnTo>
                        <a:pt x="3381" y="335"/>
                      </a:lnTo>
                      <a:lnTo>
                        <a:pt x="3380" y="300"/>
                      </a:lnTo>
                      <a:lnTo>
                        <a:pt x="3373" y="254"/>
                      </a:lnTo>
                      <a:lnTo>
                        <a:pt x="3361" y="198"/>
                      </a:lnTo>
                      <a:lnTo>
                        <a:pt x="3353" y="165"/>
                      </a:lnTo>
                      <a:lnTo>
                        <a:pt x="3343" y="132"/>
                      </a:lnTo>
                      <a:lnTo>
                        <a:pt x="3343" y="132"/>
                      </a:lnTo>
                      <a:lnTo>
                        <a:pt x="3330" y="89"/>
                      </a:lnTo>
                      <a:lnTo>
                        <a:pt x="3319" y="58"/>
                      </a:lnTo>
                      <a:lnTo>
                        <a:pt x="3307" y="36"/>
                      </a:lnTo>
                      <a:lnTo>
                        <a:pt x="3302" y="28"/>
                      </a:lnTo>
                      <a:lnTo>
                        <a:pt x="3297" y="21"/>
                      </a:lnTo>
                      <a:lnTo>
                        <a:pt x="3291" y="15"/>
                      </a:lnTo>
                      <a:lnTo>
                        <a:pt x="3286" y="12"/>
                      </a:lnTo>
                      <a:lnTo>
                        <a:pt x="3279" y="8"/>
                      </a:lnTo>
                      <a:lnTo>
                        <a:pt x="3271" y="7"/>
                      </a:lnTo>
                      <a:lnTo>
                        <a:pt x="3254" y="3"/>
                      </a:lnTo>
                      <a:lnTo>
                        <a:pt x="3235" y="2"/>
                      </a:lnTo>
                      <a:lnTo>
                        <a:pt x="3235" y="2"/>
                      </a:lnTo>
                      <a:lnTo>
                        <a:pt x="3215" y="0"/>
                      </a:lnTo>
                      <a:lnTo>
                        <a:pt x="3198" y="0"/>
                      </a:lnTo>
                      <a:lnTo>
                        <a:pt x="3190" y="2"/>
                      </a:lnTo>
                      <a:lnTo>
                        <a:pt x="3183" y="3"/>
                      </a:lnTo>
                      <a:lnTo>
                        <a:pt x="3177" y="5"/>
                      </a:lnTo>
                      <a:lnTo>
                        <a:pt x="3170" y="10"/>
                      </a:lnTo>
                      <a:lnTo>
                        <a:pt x="3164" y="15"/>
                      </a:lnTo>
                      <a:lnTo>
                        <a:pt x="3157" y="23"/>
                      </a:lnTo>
                      <a:lnTo>
                        <a:pt x="3142" y="43"/>
                      </a:lnTo>
                      <a:lnTo>
                        <a:pt x="3126" y="71"/>
                      </a:lnTo>
                      <a:lnTo>
                        <a:pt x="3106" y="110"/>
                      </a:lnTo>
                      <a:lnTo>
                        <a:pt x="3106" y="110"/>
                      </a:lnTo>
                      <a:lnTo>
                        <a:pt x="3089" y="142"/>
                      </a:lnTo>
                      <a:lnTo>
                        <a:pt x="3076" y="171"/>
                      </a:lnTo>
                      <a:lnTo>
                        <a:pt x="3055" y="226"/>
                      </a:lnTo>
                      <a:lnTo>
                        <a:pt x="3042" y="270"/>
                      </a:lnTo>
                      <a:lnTo>
                        <a:pt x="3032" y="305"/>
                      </a:lnTo>
                      <a:lnTo>
                        <a:pt x="3032" y="305"/>
                      </a:lnTo>
                      <a:lnTo>
                        <a:pt x="2974" y="303"/>
                      </a:lnTo>
                      <a:lnTo>
                        <a:pt x="2916" y="305"/>
                      </a:lnTo>
                      <a:lnTo>
                        <a:pt x="2916" y="305"/>
                      </a:lnTo>
                      <a:lnTo>
                        <a:pt x="2908" y="270"/>
                      </a:lnTo>
                      <a:lnTo>
                        <a:pt x="2893" y="226"/>
                      </a:lnTo>
                      <a:lnTo>
                        <a:pt x="2872" y="171"/>
                      </a:lnTo>
                      <a:lnTo>
                        <a:pt x="2859" y="142"/>
                      </a:lnTo>
                      <a:lnTo>
                        <a:pt x="2844" y="110"/>
                      </a:lnTo>
                      <a:lnTo>
                        <a:pt x="2844" y="110"/>
                      </a:lnTo>
                      <a:lnTo>
                        <a:pt x="2824" y="71"/>
                      </a:lnTo>
                      <a:lnTo>
                        <a:pt x="2806" y="43"/>
                      </a:lnTo>
                      <a:lnTo>
                        <a:pt x="2793" y="23"/>
                      </a:lnTo>
                      <a:lnTo>
                        <a:pt x="2786" y="15"/>
                      </a:lnTo>
                      <a:lnTo>
                        <a:pt x="2779" y="10"/>
                      </a:lnTo>
                      <a:lnTo>
                        <a:pt x="2773" y="5"/>
                      </a:lnTo>
                      <a:lnTo>
                        <a:pt x="2766" y="3"/>
                      </a:lnTo>
                      <a:lnTo>
                        <a:pt x="2758" y="2"/>
                      </a:lnTo>
                      <a:lnTo>
                        <a:pt x="2751" y="0"/>
                      </a:lnTo>
                      <a:lnTo>
                        <a:pt x="2735" y="0"/>
                      </a:lnTo>
                      <a:lnTo>
                        <a:pt x="2715" y="2"/>
                      </a:lnTo>
                      <a:lnTo>
                        <a:pt x="2715" y="2"/>
                      </a:lnTo>
                      <a:lnTo>
                        <a:pt x="2694" y="3"/>
                      </a:lnTo>
                      <a:lnTo>
                        <a:pt x="2677" y="7"/>
                      </a:lnTo>
                      <a:lnTo>
                        <a:pt x="2671" y="8"/>
                      </a:lnTo>
                      <a:lnTo>
                        <a:pt x="2664" y="12"/>
                      </a:lnTo>
                      <a:lnTo>
                        <a:pt x="2657" y="15"/>
                      </a:lnTo>
                      <a:lnTo>
                        <a:pt x="2652" y="21"/>
                      </a:lnTo>
                      <a:lnTo>
                        <a:pt x="2648" y="28"/>
                      </a:lnTo>
                      <a:lnTo>
                        <a:pt x="2641" y="36"/>
                      </a:lnTo>
                      <a:lnTo>
                        <a:pt x="2631" y="58"/>
                      </a:lnTo>
                      <a:lnTo>
                        <a:pt x="2620" y="89"/>
                      </a:lnTo>
                      <a:lnTo>
                        <a:pt x="2606" y="132"/>
                      </a:lnTo>
                      <a:lnTo>
                        <a:pt x="2606" y="132"/>
                      </a:lnTo>
                      <a:lnTo>
                        <a:pt x="2596" y="165"/>
                      </a:lnTo>
                      <a:lnTo>
                        <a:pt x="2588" y="198"/>
                      </a:lnTo>
                      <a:lnTo>
                        <a:pt x="2577" y="254"/>
                      </a:lnTo>
                      <a:lnTo>
                        <a:pt x="2570" y="300"/>
                      </a:lnTo>
                      <a:lnTo>
                        <a:pt x="2567" y="335"/>
                      </a:lnTo>
                      <a:lnTo>
                        <a:pt x="2567" y="335"/>
                      </a:lnTo>
                      <a:lnTo>
                        <a:pt x="2511" y="345"/>
                      </a:lnTo>
                      <a:lnTo>
                        <a:pt x="2455" y="354"/>
                      </a:lnTo>
                      <a:lnTo>
                        <a:pt x="2455" y="354"/>
                      </a:lnTo>
                      <a:lnTo>
                        <a:pt x="2440" y="323"/>
                      </a:lnTo>
                      <a:lnTo>
                        <a:pt x="2417" y="282"/>
                      </a:lnTo>
                      <a:lnTo>
                        <a:pt x="2387" y="232"/>
                      </a:lnTo>
                      <a:lnTo>
                        <a:pt x="2369" y="206"/>
                      </a:lnTo>
                      <a:lnTo>
                        <a:pt x="2347" y="176"/>
                      </a:lnTo>
                      <a:lnTo>
                        <a:pt x="2347" y="176"/>
                      </a:lnTo>
                      <a:lnTo>
                        <a:pt x="2321" y="142"/>
                      </a:lnTo>
                      <a:lnTo>
                        <a:pt x="2300" y="117"/>
                      </a:lnTo>
                      <a:lnTo>
                        <a:pt x="2282" y="99"/>
                      </a:lnTo>
                      <a:lnTo>
                        <a:pt x="2275" y="92"/>
                      </a:lnTo>
                      <a:lnTo>
                        <a:pt x="2267" y="89"/>
                      </a:lnTo>
                      <a:lnTo>
                        <a:pt x="2260" y="86"/>
                      </a:lnTo>
                      <a:lnTo>
                        <a:pt x="2252" y="84"/>
                      </a:lnTo>
                      <a:lnTo>
                        <a:pt x="2245" y="84"/>
                      </a:lnTo>
                      <a:lnTo>
                        <a:pt x="2239" y="84"/>
                      </a:lnTo>
                      <a:lnTo>
                        <a:pt x="2222" y="87"/>
                      </a:lnTo>
                      <a:lnTo>
                        <a:pt x="2202" y="92"/>
                      </a:lnTo>
                      <a:lnTo>
                        <a:pt x="2202" y="92"/>
                      </a:lnTo>
                      <a:lnTo>
                        <a:pt x="2183" y="97"/>
                      </a:lnTo>
                      <a:lnTo>
                        <a:pt x="2166" y="104"/>
                      </a:lnTo>
                      <a:lnTo>
                        <a:pt x="2160" y="107"/>
                      </a:lnTo>
                      <a:lnTo>
                        <a:pt x="2155" y="110"/>
                      </a:lnTo>
                      <a:lnTo>
                        <a:pt x="2148" y="115"/>
                      </a:lnTo>
                      <a:lnTo>
                        <a:pt x="2145" y="122"/>
                      </a:lnTo>
                      <a:lnTo>
                        <a:pt x="2140" y="129"/>
                      </a:lnTo>
                      <a:lnTo>
                        <a:pt x="2136" y="138"/>
                      </a:lnTo>
                      <a:lnTo>
                        <a:pt x="2130" y="162"/>
                      </a:lnTo>
                      <a:lnTo>
                        <a:pt x="2123" y="195"/>
                      </a:lnTo>
                      <a:lnTo>
                        <a:pt x="2118" y="239"/>
                      </a:lnTo>
                      <a:lnTo>
                        <a:pt x="2118" y="239"/>
                      </a:lnTo>
                      <a:lnTo>
                        <a:pt x="2113" y="274"/>
                      </a:lnTo>
                      <a:lnTo>
                        <a:pt x="2112" y="307"/>
                      </a:lnTo>
                      <a:lnTo>
                        <a:pt x="2110" y="364"/>
                      </a:lnTo>
                      <a:lnTo>
                        <a:pt x="2112" y="411"/>
                      </a:lnTo>
                      <a:lnTo>
                        <a:pt x="2115" y="447"/>
                      </a:lnTo>
                      <a:lnTo>
                        <a:pt x="2115" y="447"/>
                      </a:lnTo>
                      <a:lnTo>
                        <a:pt x="2061" y="465"/>
                      </a:lnTo>
                      <a:lnTo>
                        <a:pt x="2008" y="486"/>
                      </a:lnTo>
                      <a:lnTo>
                        <a:pt x="2008" y="486"/>
                      </a:lnTo>
                      <a:lnTo>
                        <a:pt x="1986" y="457"/>
                      </a:lnTo>
                      <a:lnTo>
                        <a:pt x="1958" y="419"/>
                      </a:lnTo>
                      <a:lnTo>
                        <a:pt x="1920" y="376"/>
                      </a:lnTo>
                      <a:lnTo>
                        <a:pt x="1897" y="353"/>
                      </a:lnTo>
                      <a:lnTo>
                        <a:pt x="1871" y="328"/>
                      </a:lnTo>
                      <a:lnTo>
                        <a:pt x="1871" y="328"/>
                      </a:lnTo>
                      <a:lnTo>
                        <a:pt x="1840" y="298"/>
                      </a:lnTo>
                      <a:lnTo>
                        <a:pt x="1813" y="277"/>
                      </a:lnTo>
                      <a:lnTo>
                        <a:pt x="1793" y="262"/>
                      </a:lnTo>
                      <a:lnTo>
                        <a:pt x="1784" y="259"/>
                      </a:lnTo>
                      <a:lnTo>
                        <a:pt x="1775" y="256"/>
                      </a:lnTo>
                      <a:lnTo>
                        <a:pt x="1769" y="254"/>
                      </a:lnTo>
                      <a:lnTo>
                        <a:pt x="1762" y="254"/>
                      </a:lnTo>
                      <a:lnTo>
                        <a:pt x="1754" y="254"/>
                      </a:lnTo>
                      <a:lnTo>
                        <a:pt x="1747" y="256"/>
                      </a:lnTo>
                      <a:lnTo>
                        <a:pt x="1731" y="262"/>
                      </a:lnTo>
                      <a:lnTo>
                        <a:pt x="1713" y="270"/>
                      </a:lnTo>
                      <a:lnTo>
                        <a:pt x="1713" y="270"/>
                      </a:lnTo>
                      <a:lnTo>
                        <a:pt x="1695" y="279"/>
                      </a:lnTo>
                      <a:lnTo>
                        <a:pt x="1680" y="287"/>
                      </a:lnTo>
                      <a:lnTo>
                        <a:pt x="1675" y="292"/>
                      </a:lnTo>
                      <a:lnTo>
                        <a:pt x="1670" y="297"/>
                      </a:lnTo>
                      <a:lnTo>
                        <a:pt x="1665" y="302"/>
                      </a:lnTo>
                      <a:lnTo>
                        <a:pt x="1662" y="308"/>
                      </a:lnTo>
                      <a:lnTo>
                        <a:pt x="1658" y="317"/>
                      </a:lnTo>
                      <a:lnTo>
                        <a:pt x="1657" y="326"/>
                      </a:lnTo>
                      <a:lnTo>
                        <a:pt x="1653" y="351"/>
                      </a:lnTo>
                      <a:lnTo>
                        <a:pt x="1653" y="384"/>
                      </a:lnTo>
                      <a:lnTo>
                        <a:pt x="1655" y="429"/>
                      </a:lnTo>
                      <a:lnTo>
                        <a:pt x="1655" y="429"/>
                      </a:lnTo>
                      <a:lnTo>
                        <a:pt x="1658" y="465"/>
                      </a:lnTo>
                      <a:lnTo>
                        <a:pt x="1662" y="498"/>
                      </a:lnTo>
                      <a:lnTo>
                        <a:pt x="1670" y="554"/>
                      </a:lnTo>
                      <a:lnTo>
                        <a:pt x="1680" y="600"/>
                      </a:lnTo>
                      <a:lnTo>
                        <a:pt x="1690" y="635"/>
                      </a:lnTo>
                      <a:lnTo>
                        <a:pt x="1690" y="635"/>
                      </a:lnTo>
                      <a:lnTo>
                        <a:pt x="1639" y="663"/>
                      </a:lnTo>
                      <a:lnTo>
                        <a:pt x="1591" y="692"/>
                      </a:lnTo>
                      <a:lnTo>
                        <a:pt x="1591" y="692"/>
                      </a:lnTo>
                      <a:lnTo>
                        <a:pt x="1564" y="666"/>
                      </a:lnTo>
                      <a:lnTo>
                        <a:pt x="1530" y="635"/>
                      </a:lnTo>
                      <a:lnTo>
                        <a:pt x="1485" y="598"/>
                      </a:lnTo>
                      <a:lnTo>
                        <a:pt x="1459" y="580"/>
                      </a:lnTo>
                      <a:lnTo>
                        <a:pt x="1429" y="559"/>
                      </a:lnTo>
                      <a:lnTo>
                        <a:pt x="1429" y="559"/>
                      </a:lnTo>
                      <a:lnTo>
                        <a:pt x="1391" y="536"/>
                      </a:lnTo>
                      <a:lnTo>
                        <a:pt x="1363" y="519"/>
                      </a:lnTo>
                      <a:lnTo>
                        <a:pt x="1340" y="509"/>
                      </a:lnTo>
                      <a:lnTo>
                        <a:pt x="1330" y="506"/>
                      </a:lnTo>
                      <a:lnTo>
                        <a:pt x="1322" y="505"/>
                      </a:lnTo>
                      <a:lnTo>
                        <a:pt x="1314" y="505"/>
                      </a:lnTo>
                      <a:lnTo>
                        <a:pt x="1307" y="506"/>
                      </a:lnTo>
                      <a:lnTo>
                        <a:pt x="1301" y="508"/>
                      </a:lnTo>
                      <a:lnTo>
                        <a:pt x="1294" y="511"/>
                      </a:lnTo>
                      <a:lnTo>
                        <a:pt x="1279" y="519"/>
                      </a:lnTo>
                      <a:lnTo>
                        <a:pt x="1263" y="531"/>
                      </a:lnTo>
                      <a:lnTo>
                        <a:pt x="1263" y="531"/>
                      </a:lnTo>
                      <a:lnTo>
                        <a:pt x="1246" y="542"/>
                      </a:lnTo>
                      <a:lnTo>
                        <a:pt x="1233" y="552"/>
                      </a:lnTo>
                      <a:lnTo>
                        <a:pt x="1228" y="557"/>
                      </a:lnTo>
                      <a:lnTo>
                        <a:pt x="1223" y="564"/>
                      </a:lnTo>
                      <a:lnTo>
                        <a:pt x="1220" y="570"/>
                      </a:lnTo>
                      <a:lnTo>
                        <a:pt x="1218" y="577"/>
                      </a:lnTo>
                      <a:lnTo>
                        <a:pt x="1216" y="587"/>
                      </a:lnTo>
                      <a:lnTo>
                        <a:pt x="1216" y="595"/>
                      </a:lnTo>
                      <a:lnTo>
                        <a:pt x="1218" y="620"/>
                      </a:lnTo>
                      <a:lnTo>
                        <a:pt x="1223" y="653"/>
                      </a:lnTo>
                      <a:lnTo>
                        <a:pt x="1233" y="697"/>
                      </a:lnTo>
                      <a:lnTo>
                        <a:pt x="1233" y="697"/>
                      </a:lnTo>
                      <a:lnTo>
                        <a:pt x="1241" y="732"/>
                      </a:lnTo>
                      <a:lnTo>
                        <a:pt x="1251" y="763"/>
                      </a:lnTo>
                      <a:lnTo>
                        <a:pt x="1269" y="818"/>
                      </a:lnTo>
                      <a:lnTo>
                        <a:pt x="1287" y="861"/>
                      </a:lnTo>
                      <a:lnTo>
                        <a:pt x="1302" y="894"/>
                      </a:lnTo>
                      <a:lnTo>
                        <a:pt x="1302" y="894"/>
                      </a:lnTo>
                      <a:lnTo>
                        <a:pt x="1258" y="930"/>
                      </a:lnTo>
                      <a:lnTo>
                        <a:pt x="1213" y="966"/>
                      </a:lnTo>
                      <a:lnTo>
                        <a:pt x="1213" y="966"/>
                      </a:lnTo>
                      <a:lnTo>
                        <a:pt x="1185" y="946"/>
                      </a:lnTo>
                      <a:lnTo>
                        <a:pt x="1146" y="922"/>
                      </a:lnTo>
                      <a:lnTo>
                        <a:pt x="1094" y="894"/>
                      </a:lnTo>
                      <a:lnTo>
                        <a:pt x="1065" y="879"/>
                      </a:lnTo>
                      <a:lnTo>
                        <a:pt x="1033" y="866"/>
                      </a:lnTo>
                      <a:lnTo>
                        <a:pt x="1033" y="866"/>
                      </a:lnTo>
                      <a:lnTo>
                        <a:pt x="992" y="847"/>
                      </a:lnTo>
                      <a:lnTo>
                        <a:pt x="961" y="838"/>
                      </a:lnTo>
                      <a:lnTo>
                        <a:pt x="936" y="831"/>
                      </a:lnTo>
                      <a:lnTo>
                        <a:pt x="926" y="829"/>
                      </a:lnTo>
                      <a:lnTo>
                        <a:pt x="918" y="829"/>
                      </a:lnTo>
                      <a:lnTo>
                        <a:pt x="910" y="831"/>
                      </a:lnTo>
                      <a:lnTo>
                        <a:pt x="903" y="833"/>
                      </a:lnTo>
                      <a:lnTo>
                        <a:pt x="897" y="836"/>
                      </a:lnTo>
                      <a:lnTo>
                        <a:pt x="892" y="839"/>
                      </a:lnTo>
                      <a:lnTo>
                        <a:pt x="878" y="851"/>
                      </a:lnTo>
                      <a:lnTo>
                        <a:pt x="864" y="866"/>
                      </a:lnTo>
                      <a:lnTo>
                        <a:pt x="864" y="866"/>
                      </a:lnTo>
                      <a:lnTo>
                        <a:pt x="850" y="879"/>
                      </a:lnTo>
                      <a:lnTo>
                        <a:pt x="839" y="892"/>
                      </a:lnTo>
                      <a:lnTo>
                        <a:pt x="834" y="899"/>
                      </a:lnTo>
                      <a:lnTo>
                        <a:pt x="832" y="905"/>
                      </a:lnTo>
                      <a:lnTo>
                        <a:pt x="829" y="912"/>
                      </a:lnTo>
                      <a:lnTo>
                        <a:pt x="829" y="918"/>
                      </a:lnTo>
                      <a:lnTo>
                        <a:pt x="829" y="928"/>
                      </a:lnTo>
                      <a:lnTo>
                        <a:pt x="829" y="938"/>
                      </a:lnTo>
                      <a:lnTo>
                        <a:pt x="836" y="961"/>
                      </a:lnTo>
                      <a:lnTo>
                        <a:pt x="847" y="993"/>
                      </a:lnTo>
                      <a:lnTo>
                        <a:pt x="864" y="1034"/>
                      </a:lnTo>
                      <a:lnTo>
                        <a:pt x="864" y="1034"/>
                      </a:lnTo>
                      <a:lnTo>
                        <a:pt x="878" y="1067"/>
                      </a:lnTo>
                      <a:lnTo>
                        <a:pt x="893" y="1095"/>
                      </a:lnTo>
                      <a:lnTo>
                        <a:pt x="920" y="1146"/>
                      </a:lnTo>
                      <a:lnTo>
                        <a:pt x="944" y="1185"/>
                      </a:lnTo>
                      <a:lnTo>
                        <a:pt x="966" y="1215"/>
                      </a:lnTo>
                      <a:lnTo>
                        <a:pt x="966" y="1215"/>
                      </a:lnTo>
                      <a:lnTo>
                        <a:pt x="928" y="1258"/>
                      </a:lnTo>
                      <a:lnTo>
                        <a:pt x="892" y="1303"/>
                      </a:lnTo>
                      <a:lnTo>
                        <a:pt x="892" y="1303"/>
                      </a:lnTo>
                      <a:lnTo>
                        <a:pt x="859" y="1288"/>
                      </a:lnTo>
                      <a:lnTo>
                        <a:pt x="816" y="1270"/>
                      </a:lnTo>
                      <a:lnTo>
                        <a:pt x="761" y="1251"/>
                      </a:lnTo>
                      <a:lnTo>
                        <a:pt x="730" y="1243"/>
                      </a:lnTo>
                      <a:lnTo>
                        <a:pt x="695" y="1235"/>
                      </a:lnTo>
                      <a:lnTo>
                        <a:pt x="695" y="1235"/>
                      </a:lnTo>
                      <a:lnTo>
                        <a:pt x="653" y="1225"/>
                      </a:lnTo>
                      <a:lnTo>
                        <a:pt x="620" y="1218"/>
                      </a:lnTo>
                      <a:lnTo>
                        <a:pt x="595" y="1217"/>
                      </a:lnTo>
                      <a:lnTo>
                        <a:pt x="585" y="1218"/>
                      </a:lnTo>
                      <a:lnTo>
                        <a:pt x="577" y="1218"/>
                      </a:lnTo>
                      <a:lnTo>
                        <a:pt x="570" y="1222"/>
                      </a:lnTo>
                      <a:lnTo>
                        <a:pt x="564" y="1225"/>
                      </a:lnTo>
                      <a:lnTo>
                        <a:pt x="557" y="1228"/>
                      </a:lnTo>
                      <a:lnTo>
                        <a:pt x="552" y="1233"/>
                      </a:lnTo>
                      <a:lnTo>
                        <a:pt x="540" y="1246"/>
                      </a:lnTo>
                      <a:lnTo>
                        <a:pt x="529" y="1263"/>
                      </a:lnTo>
                      <a:lnTo>
                        <a:pt x="529" y="1263"/>
                      </a:lnTo>
                      <a:lnTo>
                        <a:pt x="517" y="1279"/>
                      </a:lnTo>
                      <a:lnTo>
                        <a:pt x="509" y="1294"/>
                      </a:lnTo>
                      <a:lnTo>
                        <a:pt x="506" y="1301"/>
                      </a:lnTo>
                      <a:lnTo>
                        <a:pt x="504" y="1307"/>
                      </a:lnTo>
                      <a:lnTo>
                        <a:pt x="504" y="1316"/>
                      </a:lnTo>
                      <a:lnTo>
                        <a:pt x="504" y="1322"/>
                      </a:lnTo>
                      <a:lnTo>
                        <a:pt x="506" y="1332"/>
                      </a:lnTo>
                      <a:lnTo>
                        <a:pt x="509" y="1340"/>
                      </a:lnTo>
                      <a:lnTo>
                        <a:pt x="519" y="1364"/>
                      </a:lnTo>
                      <a:lnTo>
                        <a:pt x="535" y="1393"/>
                      </a:lnTo>
                      <a:lnTo>
                        <a:pt x="559" y="1429"/>
                      </a:lnTo>
                      <a:lnTo>
                        <a:pt x="559" y="1429"/>
                      </a:lnTo>
                      <a:lnTo>
                        <a:pt x="578" y="1459"/>
                      </a:lnTo>
                      <a:lnTo>
                        <a:pt x="598" y="1486"/>
                      </a:lnTo>
                      <a:lnTo>
                        <a:pt x="633" y="1530"/>
                      </a:lnTo>
                      <a:lnTo>
                        <a:pt x="664" y="1565"/>
                      </a:lnTo>
                      <a:lnTo>
                        <a:pt x="690" y="1589"/>
                      </a:lnTo>
                      <a:lnTo>
                        <a:pt x="690" y="1589"/>
                      </a:lnTo>
                      <a:lnTo>
                        <a:pt x="661" y="1639"/>
                      </a:lnTo>
                      <a:lnTo>
                        <a:pt x="633" y="1690"/>
                      </a:lnTo>
                      <a:lnTo>
                        <a:pt x="633" y="1690"/>
                      </a:lnTo>
                      <a:lnTo>
                        <a:pt x="598" y="1680"/>
                      </a:lnTo>
                      <a:lnTo>
                        <a:pt x="552" y="1670"/>
                      </a:lnTo>
                      <a:lnTo>
                        <a:pt x="496" y="1662"/>
                      </a:lnTo>
                      <a:lnTo>
                        <a:pt x="463" y="1659"/>
                      </a:lnTo>
                      <a:lnTo>
                        <a:pt x="428" y="1657"/>
                      </a:lnTo>
                      <a:lnTo>
                        <a:pt x="428" y="1657"/>
                      </a:lnTo>
                      <a:lnTo>
                        <a:pt x="384" y="1654"/>
                      </a:lnTo>
                      <a:lnTo>
                        <a:pt x="351" y="1655"/>
                      </a:lnTo>
                      <a:lnTo>
                        <a:pt x="326" y="1657"/>
                      </a:lnTo>
                      <a:lnTo>
                        <a:pt x="316" y="1659"/>
                      </a:lnTo>
                      <a:lnTo>
                        <a:pt x="308" y="1662"/>
                      </a:lnTo>
                      <a:lnTo>
                        <a:pt x="301" y="1665"/>
                      </a:lnTo>
                      <a:lnTo>
                        <a:pt x="295" y="1670"/>
                      </a:lnTo>
                      <a:lnTo>
                        <a:pt x="290" y="1675"/>
                      </a:lnTo>
                      <a:lnTo>
                        <a:pt x="287" y="1682"/>
                      </a:lnTo>
                      <a:lnTo>
                        <a:pt x="278" y="1695"/>
                      </a:lnTo>
                      <a:lnTo>
                        <a:pt x="270" y="1715"/>
                      </a:lnTo>
                      <a:lnTo>
                        <a:pt x="270" y="1715"/>
                      </a:lnTo>
                      <a:lnTo>
                        <a:pt x="260" y="1733"/>
                      </a:lnTo>
                      <a:lnTo>
                        <a:pt x="255" y="1748"/>
                      </a:lnTo>
                      <a:lnTo>
                        <a:pt x="254" y="1756"/>
                      </a:lnTo>
                      <a:lnTo>
                        <a:pt x="252" y="1763"/>
                      </a:lnTo>
                      <a:lnTo>
                        <a:pt x="254" y="1769"/>
                      </a:lnTo>
                      <a:lnTo>
                        <a:pt x="255" y="1777"/>
                      </a:lnTo>
                      <a:lnTo>
                        <a:pt x="257" y="1786"/>
                      </a:lnTo>
                      <a:lnTo>
                        <a:pt x="262" y="1794"/>
                      </a:lnTo>
                      <a:lnTo>
                        <a:pt x="277" y="1815"/>
                      </a:lnTo>
                      <a:lnTo>
                        <a:pt x="298" y="1840"/>
                      </a:lnTo>
                      <a:lnTo>
                        <a:pt x="328" y="1873"/>
                      </a:lnTo>
                      <a:lnTo>
                        <a:pt x="328" y="1873"/>
                      </a:lnTo>
                      <a:lnTo>
                        <a:pt x="351" y="1898"/>
                      </a:lnTo>
                      <a:lnTo>
                        <a:pt x="376" y="1921"/>
                      </a:lnTo>
                      <a:lnTo>
                        <a:pt x="418" y="1959"/>
                      </a:lnTo>
                      <a:lnTo>
                        <a:pt x="455" y="1987"/>
                      </a:lnTo>
                      <a:lnTo>
                        <a:pt x="484" y="2008"/>
                      </a:lnTo>
                      <a:lnTo>
                        <a:pt x="484" y="2008"/>
                      </a:lnTo>
                      <a:lnTo>
                        <a:pt x="465" y="2061"/>
                      </a:lnTo>
                      <a:lnTo>
                        <a:pt x="445" y="2115"/>
                      </a:lnTo>
                      <a:lnTo>
                        <a:pt x="445" y="2115"/>
                      </a:lnTo>
                      <a:lnTo>
                        <a:pt x="410" y="2112"/>
                      </a:lnTo>
                      <a:lnTo>
                        <a:pt x="362" y="2110"/>
                      </a:lnTo>
                      <a:lnTo>
                        <a:pt x="306" y="2112"/>
                      </a:lnTo>
                      <a:lnTo>
                        <a:pt x="273" y="2115"/>
                      </a:lnTo>
                      <a:lnTo>
                        <a:pt x="237" y="2119"/>
                      </a:lnTo>
                      <a:lnTo>
                        <a:pt x="237" y="2119"/>
                      </a:lnTo>
                      <a:lnTo>
                        <a:pt x="194" y="2124"/>
                      </a:lnTo>
                      <a:lnTo>
                        <a:pt x="161" y="2130"/>
                      </a:lnTo>
                      <a:lnTo>
                        <a:pt x="136" y="2137"/>
                      </a:lnTo>
                      <a:lnTo>
                        <a:pt x="128" y="2140"/>
                      </a:lnTo>
                      <a:lnTo>
                        <a:pt x="120" y="2145"/>
                      </a:lnTo>
                      <a:lnTo>
                        <a:pt x="115" y="2150"/>
                      </a:lnTo>
                      <a:lnTo>
                        <a:pt x="110" y="2155"/>
                      </a:lnTo>
                      <a:lnTo>
                        <a:pt x="105" y="2162"/>
                      </a:lnTo>
                      <a:lnTo>
                        <a:pt x="102" y="2168"/>
                      </a:lnTo>
                      <a:lnTo>
                        <a:pt x="97" y="2183"/>
                      </a:lnTo>
                      <a:lnTo>
                        <a:pt x="92" y="2203"/>
                      </a:lnTo>
                      <a:lnTo>
                        <a:pt x="92" y="2203"/>
                      </a:lnTo>
                      <a:lnTo>
                        <a:pt x="85" y="2223"/>
                      </a:lnTo>
                      <a:lnTo>
                        <a:pt x="84" y="2239"/>
                      </a:lnTo>
                      <a:lnTo>
                        <a:pt x="82" y="2246"/>
                      </a:lnTo>
                      <a:lnTo>
                        <a:pt x="84" y="2254"/>
                      </a:lnTo>
                      <a:lnTo>
                        <a:pt x="85" y="2260"/>
                      </a:lnTo>
                      <a:lnTo>
                        <a:pt x="87" y="2267"/>
                      </a:lnTo>
                      <a:lnTo>
                        <a:pt x="92" y="2275"/>
                      </a:lnTo>
                      <a:lnTo>
                        <a:pt x="99" y="2284"/>
                      </a:lnTo>
                      <a:lnTo>
                        <a:pt x="115" y="2300"/>
                      </a:lnTo>
                      <a:lnTo>
                        <a:pt x="141" y="2323"/>
                      </a:lnTo>
                      <a:lnTo>
                        <a:pt x="176" y="2349"/>
                      </a:lnTo>
                      <a:lnTo>
                        <a:pt x="176" y="2349"/>
                      </a:lnTo>
                      <a:lnTo>
                        <a:pt x="204" y="2369"/>
                      </a:lnTo>
                      <a:lnTo>
                        <a:pt x="232" y="2389"/>
                      </a:lnTo>
                      <a:lnTo>
                        <a:pt x="280" y="2419"/>
                      </a:lnTo>
                      <a:lnTo>
                        <a:pt x="321" y="2440"/>
                      </a:lnTo>
                      <a:lnTo>
                        <a:pt x="354" y="2455"/>
                      </a:lnTo>
                      <a:lnTo>
                        <a:pt x="354" y="2455"/>
                      </a:lnTo>
                      <a:lnTo>
                        <a:pt x="343" y="2511"/>
                      </a:lnTo>
                      <a:lnTo>
                        <a:pt x="333" y="2569"/>
                      </a:lnTo>
                      <a:lnTo>
                        <a:pt x="333" y="2569"/>
                      </a:lnTo>
                      <a:lnTo>
                        <a:pt x="298" y="2572"/>
                      </a:lnTo>
                      <a:lnTo>
                        <a:pt x="252" y="2579"/>
                      </a:lnTo>
                      <a:lnTo>
                        <a:pt x="196" y="2589"/>
                      </a:lnTo>
                      <a:lnTo>
                        <a:pt x="165" y="2597"/>
                      </a:lnTo>
                      <a:lnTo>
                        <a:pt x="130" y="2607"/>
                      </a:lnTo>
                      <a:lnTo>
                        <a:pt x="130" y="2607"/>
                      </a:lnTo>
                      <a:lnTo>
                        <a:pt x="89" y="2620"/>
                      </a:lnTo>
                      <a:lnTo>
                        <a:pt x="57" y="2631"/>
                      </a:lnTo>
                      <a:lnTo>
                        <a:pt x="34" y="2643"/>
                      </a:lnTo>
                      <a:lnTo>
                        <a:pt x="26" y="2648"/>
                      </a:lnTo>
                      <a:lnTo>
                        <a:pt x="19" y="2653"/>
                      </a:lnTo>
                      <a:lnTo>
                        <a:pt x="14" y="2659"/>
                      </a:lnTo>
                      <a:lnTo>
                        <a:pt x="11" y="2664"/>
                      </a:lnTo>
                      <a:lnTo>
                        <a:pt x="8" y="2671"/>
                      </a:lnTo>
                      <a:lnTo>
                        <a:pt x="5" y="2679"/>
                      </a:lnTo>
                      <a:lnTo>
                        <a:pt x="3" y="2696"/>
                      </a:lnTo>
                      <a:lnTo>
                        <a:pt x="1" y="2715"/>
                      </a:lnTo>
                      <a:lnTo>
                        <a:pt x="1" y="2715"/>
                      </a:lnTo>
                      <a:lnTo>
                        <a:pt x="0" y="2735"/>
                      </a:lnTo>
                      <a:lnTo>
                        <a:pt x="0" y="2752"/>
                      </a:lnTo>
                      <a:lnTo>
                        <a:pt x="0" y="2760"/>
                      </a:lnTo>
                      <a:lnTo>
                        <a:pt x="1" y="2767"/>
                      </a:lnTo>
                      <a:lnTo>
                        <a:pt x="5" y="2773"/>
                      </a:lnTo>
                      <a:lnTo>
                        <a:pt x="8" y="2780"/>
                      </a:lnTo>
                      <a:lnTo>
                        <a:pt x="14" y="2786"/>
                      </a:lnTo>
                      <a:lnTo>
                        <a:pt x="21" y="2793"/>
                      </a:lnTo>
                      <a:lnTo>
                        <a:pt x="41" y="2808"/>
                      </a:lnTo>
                      <a:lnTo>
                        <a:pt x="71" y="2824"/>
                      </a:lnTo>
                      <a:lnTo>
                        <a:pt x="110" y="2844"/>
                      </a:lnTo>
                      <a:lnTo>
                        <a:pt x="110" y="2844"/>
                      </a:lnTo>
                      <a:lnTo>
                        <a:pt x="141" y="2861"/>
                      </a:lnTo>
                      <a:lnTo>
                        <a:pt x="171" y="2874"/>
                      </a:lnTo>
                      <a:lnTo>
                        <a:pt x="224" y="2894"/>
                      </a:lnTo>
                      <a:lnTo>
                        <a:pt x="268" y="2908"/>
                      </a:lnTo>
                      <a:lnTo>
                        <a:pt x="303" y="2918"/>
                      </a:lnTo>
                      <a:lnTo>
                        <a:pt x="303" y="2918"/>
                      </a:lnTo>
                      <a:lnTo>
                        <a:pt x="301" y="2976"/>
                      </a:lnTo>
                      <a:lnTo>
                        <a:pt x="303" y="3034"/>
                      </a:lnTo>
                      <a:lnTo>
                        <a:pt x="303" y="3034"/>
                      </a:lnTo>
                      <a:lnTo>
                        <a:pt x="268" y="3042"/>
                      </a:lnTo>
                      <a:lnTo>
                        <a:pt x="224" y="3057"/>
                      </a:lnTo>
                      <a:lnTo>
                        <a:pt x="171" y="3078"/>
                      </a:lnTo>
                      <a:lnTo>
                        <a:pt x="141" y="3091"/>
                      </a:lnTo>
                      <a:lnTo>
                        <a:pt x="110" y="3106"/>
                      </a:lnTo>
                      <a:lnTo>
                        <a:pt x="110" y="3106"/>
                      </a:lnTo>
                      <a:lnTo>
                        <a:pt x="71" y="3126"/>
                      </a:lnTo>
                      <a:lnTo>
                        <a:pt x="41" y="3144"/>
                      </a:lnTo>
                      <a:lnTo>
                        <a:pt x="21" y="3157"/>
                      </a:lnTo>
                      <a:lnTo>
                        <a:pt x="14" y="3164"/>
                      </a:lnTo>
                      <a:lnTo>
                        <a:pt x="8" y="3171"/>
                      </a:lnTo>
                      <a:lnTo>
                        <a:pt x="5" y="3177"/>
                      </a:lnTo>
                      <a:lnTo>
                        <a:pt x="1" y="3184"/>
                      </a:lnTo>
                      <a:lnTo>
                        <a:pt x="0" y="3192"/>
                      </a:lnTo>
                      <a:lnTo>
                        <a:pt x="0" y="3199"/>
                      </a:lnTo>
                      <a:lnTo>
                        <a:pt x="0" y="3215"/>
                      </a:lnTo>
                      <a:lnTo>
                        <a:pt x="1" y="3237"/>
                      </a:lnTo>
                      <a:lnTo>
                        <a:pt x="1" y="3237"/>
                      </a:lnTo>
                      <a:lnTo>
                        <a:pt x="3" y="3256"/>
                      </a:lnTo>
                      <a:lnTo>
                        <a:pt x="5" y="3273"/>
                      </a:lnTo>
                      <a:lnTo>
                        <a:pt x="8" y="3279"/>
                      </a:lnTo>
                      <a:lnTo>
                        <a:pt x="11" y="3286"/>
                      </a:lnTo>
                      <a:lnTo>
                        <a:pt x="14" y="3293"/>
                      </a:lnTo>
                      <a:lnTo>
                        <a:pt x="19" y="3298"/>
                      </a:lnTo>
                      <a:lnTo>
                        <a:pt x="26" y="3302"/>
                      </a:lnTo>
                      <a:lnTo>
                        <a:pt x="34" y="3309"/>
                      </a:lnTo>
                      <a:lnTo>
                        <a:pt x="57" y="3319"/>
                      </a:lnTo>
                      <a:lnTo>
                        <a:pt x="89" y="3330"/>
                      </a:lnTo>
                      <a:lnTo>
                        <a:pt x="130" y="3344"/>
                      </a:lnTo>
                      <a:lnTo>
                        <a:pt x="130" y="3344"/>
                      </a:lnTo>
                      <a:lnTo>
                        <a:pt x="165" y="3354"/>
                      </a:lnTo>
                      <a:lnTo>
                        <a:pt x="196" y="3362"/>
                      </a:lnTo>
                      <a:lnTo>
                        <a:pt x="250" y="3373"/>
                      </a:lnTo>
                      <a:lnTo>
                        <a:pt x="296" y="3380"/>
                      </a:lnTo>
                      <a:lnTo>
                        <a:pt x="333" y="3383"/>
                      </a:lnTo>
                      <a:lnTo>
                        <a:pt x="333" y="3383"/>
                      </a:lnTo>
                      <a:lnTo>
                        <a:pt x="343" y="3439"/>
                      </a:lnTo>
                      <a:lnTo>
                        <a:pt x="352" y="3497"/>
                      </a:lnTo>
                      <a:lnTo>
                        <a:pt x="352" y="3497"/>
                      </a:lnTo>
                      <a:lnTo>
                        <a:pt x="320" y="3512"/>
                      </a:lnTo>
                      <a:lnTo>
                        <a:pt x="280" y="3533"/>
                      </a:lnTo>
                      <a:lnTo>
                        <a:pt x="230" y="3563"/>
                      </a:lnTo>
                      <a:lnTo>
                        <a:pt x="204" y="3581"/>
                      </a:lnTo>
                      <a:lnTo>
                        <a:pt x="176" y="3603"/>
                      </a:lnTo>
                      <a:lnTo>
                        <a:pt x="176" y="3603"/>
                      </a:lnTo>
                      <a:lnTo>
                        <a:pt x="141" y="3629"/>
                      </a:lnTo>
                      <a:lnTo>
                        <a:pt x="115" y="3650"/>
                      </a:lnTo>
                      <a:lnTo>
                        <a:pt x="99" y="3668"/>
                      </a:lnTo>
                      <a:lnTo>
                        <a:pt x="92" y="3677"/>
                      </a:lnTo>
                      <a:lnTo>
                        <a:pt x="87" y="3683"/>
                      </a:lnTo>
                      <a:lnTo>
                        <a:pt x="85" y="3690"/>
                      </a:lnTo>
                      <a:lnTo>
                        <a:pt x="84" y="3698"/>
                      </a:lnTo>
                      <a:lnTo>
                        <a:pt x="82" y="3705"/>
                      </a:lnTo>
                      <a:lnTo>
                        <a:pt x="84" y="3711"/>
                      </a:lnTo>
                      <a:lnTo>
                        <a:pt x="85" y="3728"/>
                      </a:lnTo>
                      <a:lnTo>
                        <a:pt x="92" y="3748"/>
                      </a:lnTo>
                      <a:lnTo>
                        <a:pt x="92" y="3748"/>
                      </a:lnTo>
                      <a:lnTo>
                        <a:pt x="97" y="3767"/>
                      </a:lnTo>
                      <a:lnTo>
                        <a:pt x="102" y="3784"/>
                      </a:lnTo>
                      <a:lnTo>
                        <a:pt x="105" y="3790"/>
                      </a:lnTo>
                      <a:lnTo>
                        <a:pt x="110" y="3795"/>
                      </a:lnTo>
                      <a:lnTo>
                        <a:pt x="115" y="3802"/>
                      </a:lnTo>
                      <a:lnTo>
                        <a:pt x="120" y="3805"/>
                      </a:lnTo>
                      <a:lnTo>
                        <a:pt x="128" y="3810"/>
                      </a:lnTo>
                      <a:lnTo>
                        <a:pt x="136" y="3814"/>
                      </a:lnTo>
                      <a:lnTo>
                        <a:pt x="161" y="3820"/>
                      </a:lnTo>
                      <a:lnTo>
                        <a:pt x="194" y="3827"/>
                      </a:lnTo>
                      <a:lnTo>
                        <a:pt x="237" y="3832"/>
                      </a:lnTo>
                      <a:lnTo>
                        <a:pt x="237" y="3832"/>
                      </a:lnTo>
                      <a:lnTo>
                        <a:pt x="272" y="3837"/>
                      </a:lnTo>
                      <a:lnTo>
                        <a:pt x="305" y="3838"/>
                      </a:lnTo>
                      <a:lnTo>
                        <a:pt x="361" y="3840"/>
                      </a:lnTo>
                      <a:lnTo>
                        <a:pt x="407" y="3838"/>
                      </a:lnTo>
                      <a:lnTo>
                        <a:pt x="443" y="3835"/>
                      </a:lnTo>
                      <a:lnTo>
                        <a:pt x="443" y="3835"/>
                      </a:lnTo>
                      <a:lnTo>
                        <a:pt x="463" y="3889"/>
                      </a:lnTo>
                      <a:lnTo>
                        <a:pt x="483" y="3944"/>
                      </a:lnTo>
                      <a:lnTo>
                        <a:pt x="483" y="3944"/>
                      </a:lnTo>
                      <a:lnTo>
                        <a:pt x="453" y="3965"/>
                      </a:lnTo>
                      <a:lnTo>
                        <a:pt x="417" y="3993"/>
                      </a:lnTo>
                      <a:lnTo>
                        <a:pt x="374" y="4031"/>
                      </a:lnTo>
                      <a:lnTo>
                        <a:pt x="351" y="4053"/>
                      </a:lnTo>
                      <a:lnTo>
                        <a:pt x="328" y="4079"/>
                      </a:lnTo>
                      <a:lnTo>
                        <a:pt x="328" y="4079"/>
                      </a:lnTo>
                      <a:lnTo>
                        <a:pt x="298" y="4110"/>
                      </a:lnTo>
                      <a:lnTo>
                        <a:pt x="277" y="4137"/>
                      </a:lnTo>
                      <a:lnTo>
                        <a:pt x="262" y="4157"/>
                      </a:lnTo>
                      <a:lnTo>
                        <a:pt x="257" y="4166"/>
                      </a:lnTo>
                      <a:lnTo>
                        <a:pt x="255" y="4175"/>
                      </a:lnTo>
                      <a:lnTo>
                        <a:pt x="254" y="4181"/>
                      </a:lnTo>
                      <a:lnTo>
                        <a:pt x="252" y="4189"/>
                      </a:lnTo>
                      <a:lnTo>
                        <a:pt x="254" y="4196"/>
                      </a:lnTo>
                      <a:lnTo>
                        <a:pt x="255" y="4203"/>
                      </a:lnTo>
                      <a:lnTo>
                        <a:pt x="260" y="4219"/>
                      </a:lnTo>
                      <a:lnTo>
                        <a:pt x="270" y="4237"/>
                      </a:lnTo>
                      <a:lnTo>
                        <a:pt x="270" y="4237"/>
                      </a:lnTo>
                      <a:lnTo>
                        <a:pt x="278" y="4255"/>
                      </a:lnTo>
                      <a:lnTo>
                        <a:pt x="287" y="4270"/>
                      </a:lnTo>
                      <a:lnTo>
                        <a:pt x="290" y="4275"/>
                      </a:lnTo>
                      <a:lnTo>
                        <a:pt x="295" y="4282"/>
                      </a:lnTo>
                      <a:lnTo>
                        <a:pt x="301" y="4285"/>
                      </a:lnTo>
                      <a:lnTo>
                        <a:pt x="308" y="4288"/>
                      </a:lnTo>
                      <a:lnTo>
                        <a:pt x="316" y="4292"/>
                      </a:lnTo>
                      <a:lnTo>
                        <a:pt x="326" y="4293"/>
                      </a:lnTo>
                      <a:lnTo>
                        <a:pt x="351" y="4297"/>
                      </a:lnTo>
                      <a:lnTo>
                        <a:pt x="384" y="4297"/>
                      </a:lnTo>
                      <a:lnTo>
                        <a:pt x="428" y="4295"/>
                      </a:lnTo>
                      <a:lnTo>
                        <a:pt x="428" y="4295"/>
                      </a:lnTo>
                      <a:lnTo>
                        <a:pt x="463" y="4292"/>
                      </a:lnTo>
                      <a:lnTo>
                        <a:pt x="494" y="4288"/>
                      </a:lnTo>
                      <a:lnTo>
                        <a:pt x="550" y="4280"/>
                      </a:lnTo>
                      <a:lnTo>
                        <a:pt x="596" y="4272"/>
                      </a:lnTo>
                      <a:lnTo>
                        <a:pt x="631" y="4262"/>
                      </a:lnTo>
                      <a:lnTo>
                        <a:pt x="631" y="4262"/>
                      </a:lnTo>
                      <a:lnTo>
                        <a:pt x="659" y="4311"/>
                      </a:lnTo>
                      <a:lnTo>
                        <a:pt x="689" y="4363"/>
                      </a:lnTo>
                      <a:lnTo>
                        <a:pt x="689" y="4363"/>
                      </a:lnTo>
                      <a:lnTo>
                        <a:pt x="664" y="4387"/>
                      </a:lnTo>
                      <a:lnTo>
                        <a:pt x="633" y="4422"/>
                      </a:lnTo>
                      <a:lnTo>
                        <a:pt x="596" y="4466"/>
                      </a:lnTo>
                      <a:lnTo>
                        <a:pt x="578" y="4493"/>
                      </a:lnTo>
                      <a:lnTo>
                        <a:pt x="559" y="4521"/>
                      </a:lnTo>
                      <a:lnTo>
                        <a:pt x="559" y="4521"/>
                      </a:lnTo>
                      <a:lnTo>
                        <a:pt x="535" y="4559"/>
                      </a:lnTo>
                      <a:lnTo>
                        <a:pt x="519" y="4587"/>
                      </a:lnTo>
                      <a:lnTo>
                        <a:pt x="509" y="4610"/>
                      </a:lnTo>
                      <a:lnTo>
                        <a:pt x="506" y="4620"/>
                      </a:lnTo>
                      <a:lnTo>
                        <a:pt x="504" y="4628"/>
                      </a:lnTo>
                      <a:lnTo>
                        <a:pt x="504" y="4636"/>
                      </a:lnTo>
                      <a:lnTo>
                        <a:pt x="504" y="4643"/>
                      </a:lnTo>
                      <a:lnTo>
                        <a:pt x="506" y="4649"/>
                      </a:lnTo>
                      <a:lnTo>
                        <a:pt x="509" y="4656"/>
                      </a:lnTo>
                      <a:lnTo>
                        <a:pt x="517" y="4671"/>
                      </a:lnTo>
                      <a:lnTo>
                        <a:pt x="529" y="4687"/>
                      </a:lnTo>
                      <a:lnTo>
                        <a:pt x="529" y="4687"/>
                      </a:lnTo>
                      <a:lnTo>
                        <a:pt x="540" y="4704"/>
                      </a:lnTo>
                      <a:lnTo>
                        <a:pt x="552" y="4717"/>
                      </a:lnTo>
                      <a:lnTo>
                        <a:pt x="557" y="4722"/>
                      </a:lnTo>
                      <a:lnTo>
                        <a:pt x="564" y="4727"/>
                      </a:lnTo>
                      <a:lnTo>
                        <a:pt x="570" y="4730"/>
                      </a:lnTo>
                      <a:lnTo>
                        <a:pt x="577" y="4732"/>
                      </a:lnTo>
                      <a:lnTo>
                        <a:pt x="585" y="4734"/>
                      </a:lnTo>
                      <a:lnTo>
                        <a:pt x="595" y="4734"/>
                      </a:lnTo>
                      <a:lnTo>
                        <a:pt x="620" y="4732"/>
                      </a:lnTo>
                      <a:lnTo>
                        <a:pt x="653" y="4727"/>
                      </a:lnTo>
                      <a:lnTo>
                        <a:pt x="695" y="4717"/>
                      </a:lnTo>
                      <a:lnTo>
                        <a:pt x="695" y="4717"/>
                      </a:lnTo>
                      <a:lnTo>
                        <a:pt x="730" y="4709"/>
                      </a:lnTo>
                      <a:lnTo>
                        <a:pt x="760" y="4699"/>
                      </a:lnTo>
                      <a:lnTo>
                        <a:pt x="814" y="4682"/>
                      </a:lnTo>
                      <a:lnTo>
                        <a:pt x="857" y="4664"/>
                      </a:lnTo>
                      <a:lnTo>
                        <a:pt x="888" y="4649"/>
                      </a:lnTo>
                      <a:lnTo>
                        <a:pt x="888" y="4649"/>
                      </a:lnTo>
                      <a:lnTo>
                        <a:pt x="926" y="4694"/>
                      </a:lnTo>
                      <a:lnTo>
                        <a:pt x="964" y="4739"/>
                      </a:lnTo>
                      <a:lnTo>
                        <a:pt x="964" y="4739"/>
                      </a:lnTo>
                      <a:lnTo>
                        <a:pt x="943" y="4768"/>
                      </a:lnTo>
                      <a:lnTo>
                        <a:pt x="918" y="4808"/>
                      </a:lnTo>
                      <a:lnTo>
                        <a:pt x="892" y="4857"/>
                      </a:lnTo>
                      <a:lnTo>
                        <a:pt x="878" y="4885"/>
                      </a:lnTo>
                      <a:lnTo>
                        <a:pt x="864" y="4917"/>
                      </a:lnTo>
                      <a:lnTo>
                        <a:pt x="864" y="4917"/>
                      </a:lnTo>
                      <a:lnTo>
                        <a:pt x="847" y="4958"/>
                      </a:lnTo>
                      <a:lnTo>
                        <a:pt x="836" y="4989"/>
                      </a:lnTo>
                      <a:lnTo>
                        <a:pt x="829" y="5014"/>
                      </a:lnTo>
                      <a:lnTo>
                        <a:pt x="829" y="5024"/>
                      </a:lnTo>
                      <a:lnTo>
                        <a:pt x="829" y="5032"/>
                      </a:lnTo>
                      <a:lnTo>
                        <a:pt x="829" y="5040"/>
                      </a:lnTo>
                      <a:lnTo>
                        <a:pt x="832" y="5047"/>
                      </a:lnTo>
                      <a:lnTo>
                        <a:pt x="834" y="5053"/>
                      </a:lnTo>
                      <a:lnTo>
                        <a:pt x="839" y="5060"/>
                      </a:lnTo>
                      <a:lnTo>
                        <a:pt x="850" y="5072"/>
                      </a:lnTo>
                      <a:lnTo>
                        <a:pt x="864" y="5086"/>
                      </a:lnTo>
                      <a:lnTo>
                        <a:pt x="864" y="5086"/>
                      </a:lnTo>
                      <a:lnTo>
                        <a:pt x="878" y="5101"/>
                      </a:lnTo>
                      <a:lnTo>
                        <a:pt x="892" y="5111"/>
                      </a:lnTo>
                      <a:lnTo>
                        <a:pt x="897" y="5116"/>
                      </a:lnTo>
                      <a:lnTo>
                        <a:pt x="903" y="5119"/>
                      </a:lnTo>
                      <a:lnTo>
                        <a:pt x="910" y="5121"/>
                      </a:lnTo>
                      <a:lnTo>
                        <a:pt x="918" y="5121"/>
                      </a:lnTo>
                      <a:lnTo>
                        <a:pt x="926" y="5121"/>
                      </a:lnTo>
                      <a:lnTo>
                        <a:pt x="936" y="5121"/>
                      </a:lnTo>
                      <a:lnTo>
                        <a:pt x="961" y="5114"/>
                      </a:lnTo>
                      <a:lnTo>
                        <a:pt x="992" y="5103"/>
                      </a:lnTo>
                      <a:lnTo>
                        <a:pt x="1033" y="5086"/>
                      </a:lnTo>
                      <a:lnTo>
                        <a:pt x="1033" y="5086"/>
                      </a:lnTo>
                      <a:lnTo>
                        <a:pt x="1065" y="5072"/>
                      </a:lnTo>
                      <a:lnTo>
                        <a:pt x="1093" y="5058"/>
                      </a:lnTo>
                      <a:lnTo>
                        <a:pt x="1142" y="5032"/>
                      </a:lnTo>
                      <a:lnTo>
                        <a:pt x="1182" y="5007"/>
                      </a:lnTo>
                      <a:lnTo>
                        <a:pt x="1211" y="4987"/>
                      </a:lnTo>
                      <a:lnTo>
                        <a:pt x="1211" y="4987"/>
                      </a:lnTo>
                      <a:lnTo>
                        <a:pt x="1254" y="5025"/>
                      </a:lnTo>
                      <a:lnTo>
                        <a:pt x="1301" y="5062"/>
                      </a:lnTo>
                      <a:lnTo>
                        <a:pt x="1301" y="5062"/>
                      </a:lnTo>
                      <a:lnTo>
                        <a:pt x="1286" y="5095"/>
                      </a:lnTo>
                      <a:lnTo>
                        <a:pt x="1268" y="5138"/>
                      </a:lnTo>
                      <a:lnTo>
                        <a:pt x="1249" y="5190"/>
                      </a:lnTo>
                      <a:lnTo>
                        <a:pt x="1241" y="5222"/>
                      </a:lnTo>
                      <a:lnTo>
                        <a:pt x="1233" y="5255"/>
                      </a:lnTo>
                      <a:lnTo>
                        <a:pt x="1233" y="5255"/>
                      </a:lnTo>
                      <a:lnTo>
                        <a:pt x="1223" y="5297"/>
                      </a:lnTo>
                      <a:lnTo>
                        <a:pt x="1218" y="5330"/>
                      </a:lnTo>
                      <a:lnTo>
                        <a:pt x="1216" y="5355"/>
                      </a:lnTo>
                      <a:lnTo>
                        <a:pt x="1216" y="5365"/>
                      </a:lnTo>
                      <a:lnTo>
                        <a:pt x="1218" y="5373"/>
                      </a:lnTo>
                      <a:lnTo>
                        <a:pt x="1220" y="5382"/>
                      </a:lnTo>
                      <a:lnTo>
                        <a:pt x="1223" y="5386"/>
                      </a:lnTo>
                      <a:lnTo>
                        <a:pt x="1228" y="5393"/>
                      </a:lnTo>
                      <a:lnTo>
                        <a:pt x="1233" y="5398"/>
                      </a:lnTo>
                      <a:lnTo>
                        <a:pt x="1246" y="5410"/>
                      </a:lnTo>
                      <a:lnTo>
                        <a:pt x="1263" y="5421"/>
                      </a:lnTo>
                      <a:lnTo>
                        <a:pt x="1263" y="5421"/>
                      </a:lnTo>
                      <a:lnTo>
                        <a:pt x="1279" y="5433"/>
                      </a:lnTo>
                      <a:lnTo>
                        <a:pt x="1294" y="5441"/>
                      </a:lnTo>
                      <a:lnTo>
                        <a:pt x="1301" y="5444"/>
                      </a:lnTo>
                      <a:lnTo>
                        <a:pt x="1307" y="5446"/>
                      </a:lnTo>
                      <a:lnTo>
                        <a:pt x="1314" y="5446"/>
                      </a:lnTo>
                      <a:lnTo>
                        <a:pt x="1322" y="5446"/>
                      </a:lnTo>
                      <a:lnTo>
                        <a:pt x="1330" y="5444"/>
                      </a:lnTo>
                      <a:lnTo>
                        <a:pt x="1340" y="5441"/>
                      </a:lnTo>
                      <a:lnTo>
                        <a:pt x="1363" y="5431"/>
                      </a:lnTo>
                      <a:lnTo>
                        <a:pt x="1391" y="5415"/>
                      </a:lnTo>
                      <a:lnTo>
                        <a:pt x="1429" y="5391"/>
                      </a:lnTo>
                      <a:lnTo>
                        <a:pt x="1429" y="5391"/>
                      </a:lnTo>
                      <a:lnTo>
                        <a:pt x="1457" y="5372"/>
                      </a:lnTo>
                      <a:lnTo>
                        <a:pt x="1484" y="5354"/>
                      </a:lnTo>
                      <a:lnTo>
                        <a:pt x="1526" y="5319"/>
                      </a:lnTo>
                      <a:lnTo>
                        <a:pt x="1561" y="5288"/>
                      </a:lnTo>
                      <a:lnTo>
                        <a:pt x="1586" y="5263"/>
                      </a:lnTo>
                      <a:lnTo>
                        <a:pt x="1586" y="5263"/>
                      </a:lnTo>
                      <a:lnTo>
                        <a:pt x="1637" y="5292"/>
                      </a:lnTo>
                      <a:lnTo>
                        <a:pt x="1688" y="5322"/>
                      </a:lnTo>
                      <a:lnTo>
                        <a:pt x="1688" y="5322"/>
                      </a:lnTo>
                      <a:lnTo>
                        <a:pt x="1678" y="5355"/>
                      </a:lnTo>
                      <a:lnTo>
                        <a:pt x="1670" y="5401"/>
                      </a:lnTo>
                      <a:lnTo>
                        <a:pt x="1662" y="5456"/>
                      </a:lnTo>
                      <a:lnTo>
                        <a:pt x="1658" y="5487"/>
                      </a:lnTo>
                      <a:lnTo>
                        <a:pt x="1655" y="5522"/>
                      </a:lnTo>
                      <a:lnTo>
                        <a:pt x="1655" y="5522"/>
                      </a:lnTo>
                      <a:lnTo>
                        <a:pt x="1653" y="5566"/>
                      </a:lnTo>
                      <a:lnTo>
                        <a:pt x="1653" y="5599"/>
                      </a:lnTo>
                      <a:lnTo>
                        <a:pt x="1657" y="5624"/>
                      </a:lnTo>
                      <a:lnTo>
                        <a:pt x="1658" y="5634"/>
                      </a:lnTo>
                      <a:lnTo>
                        <a:pt x="1662" y="5642"/>
                      </a:lnTo>
                      <a:lnTo>
                        <a:pt x="1665" y="5649"/>
                      </a:lnTo>
                      <a:lnTo>
                        <a:pt x="1670" y="5655"/>
                      </a:lnTo>
                      <a:lnTo>
                        <a:pt x="1675" y="5660"/>
                      </a:lnTo>
                      <a:lnTo>
                        <a:pt x="1680" y="5663"/>
                      </a:lnTo>
                      <a:lnTo>
                        <a:pt x="1695" y="5672"/>
                      </a:lnTo>
                      <a:lnTo>
                        <a:pt x="1713" y="5680"/>
                      </a:lnTo>
                      <a:lnTo>
                        <a:pt x="1713" y="5680"/>
                      </a:lnTo>
                      <a:lnTo>
                        <a:pt x="1731" y="5690"/>
                      </a:lnTo>
                      <a:lnTo>
                        <a:pt x="1747" y="5695"/>
                      </a:lnTo>
                      <a:lnTo>
                        <a:pt x="1754" y="5696"/>
                      </a:lnTo>
                      <a:lnTo>
                        <a:pt x="1762" y="5698"/>
                      </a:lnTo>
                      <a:lnTo>
                        <a:pt x="1769" y="5696"/>
                      </a:lnTo>
                      <a:lnTo>
                        <a:pt x="1775" y="5695"/>
                      </a:lnTo>
                      <a:lnTo>
                        <a:pt x="1784" y="5693"/>
                      </a:lnTo>
                      <a:lnTo>
                        <a:pt x="1793" y="5688"/>
                      </a:lnTo>
                      <a:lnTo>
                        <a:pt x="1813" y="5673"/>
                      </a:lnTo>
                      <a:lnTo>
                        <a:pt x="1840" y="5654"/>
                      </a:lnTo>
                      <a:lnTo>
                        <a:pt x="1871" y="5622"/>
                      </a:lnTo>
                      <a:lnTo>
                        <a:pt x="1871" y="5622"/>
                      </a:lnTo>
                      <a:lnTo>
                        <a:pt x="1896" y="5599"/>
                      </a:lnTo>
                      <a:lnTo>
                        <a:pt x="1919" y="5576"/>
                      </a:lnTo>
                      <a:lnTo>
                        <a:pt x="1955" y="5535"/>
                      </a:lnTo>
                      <a:lnTo>
                        <a:pt x="1985" y="5499"/>
                      </a:lnTo>
                      <a:lnTo>
                        <a:pt x="2005" y="5469"/>
                      </a:lnTo>
                      <a:lnTo>
                        <a:pt x="2005" y="5469"/>
                      </a:lnTo>
                      <a:lnTo>
                        <a:pt x="2059" y="5490"/>
                      </a:lnTo>
                      <a:lnTo>
                        <a:pt x="2115" y="5508"/>
                      </a:lnTo>
                      <a:lnTo>
                        <a:pt x="2115" y="5508"/>
                      </a:lnTo>
                      <a:lnTo>
                        <a:pt x="2112" y="5545"/>
                      </a:lnTo>
                      <a:lnTo>
                        <a:pt x="2110" y="5591"/>
                      </a:lnTo>
                      <a:lnTo>
                        <a:pt x="2112" y="5647"/>
                      </a:lnTo>
                      <a:lnTo>
                        <a:pt x="2113" y="5678"/>
                      </a:lnTo>
                      <a:lnTo>
                        <a:pt x="2118" y="5713"/>
                      </a:lnTo>
                      <a:lnTo>
                        <a:pt x="2118" y="5713"/>
                      </a:lnTo>
                      <a:lnTo>
                        <a:pt x="2123" y="5756"/>
                      </a:lnTo>
                      <a:lnTo>
                        <a:pt x="2130" y="5789"/>
                      </a:lnTo>
                      <a:lnTo>
                        <a:pt x="2136" y="5814"/>
                      </a:lnTo>
                      <a:lnTo>
                        <a:pt x="2140" y="5822"/>
                      </a:lnTo>
                      <a:lnTo>
                        <a:pt x="2145" y="5830"/>
                      </a:lnTo>
                      <a:lnTo>
                        <a:pt x="2148" y="5835"/>
                      </a:lnTo>
                      <a:lnTo>
                        <a:pt x="2155" y="5840"/>
                      </a:lnTo>
                      <a:lnTo>
                        <a:pt x="2160" y="5845"/>
                      </a:lnTo>
                      <a:lnTo>
                        <a:pt x="2166" y="5848"/>
                      </a:lnTo>
                      <a:lnTo>
                        <a:pt x="2183" y="5853"/>
                      </a:lnTo>
                      <a:lnTo>
                        <a:pt x="2202" y="5858"/>
                      </a:lnTo>
                      <a:lnTo>
                        <a:pt x="2202" y="5858"/>
                      </a:lnTo>
                      <a:lnTo>
                        <a:pt x="2222" y="5865"/>
                      </a:lnTo>
                      <a:lnTo>
                        <a:pt x="2239" y="5866"/>
                      </a:lnTo>
                      <a:lnTo>
                        <a:pt x="2245" y="5868"/>
                      </a:lnTo>
                      <a:lnTo>
                        <a:pt x="2252" y="5866"/>
                      </a:lnTo>
                      <a:lnTo>
                        <a:pt x="2260" y="5865"/>
                      </a:lnTo>
                      <a:lnTo>
                        <a:pt x="2267" y="5863"/>
                      </a:lnTo>
                      <a:lnTo>
                        <a:pt x="2275" y="5858"/>
                      </a:lnTo>
                      <a:lnTo>
                        <a:pt x="2282" y="5851"/>
                      </a:lnTo>
                      <a:lnTo>
                        <a:pt x="2300" y="5835"/>
                      </a:lnTo>
                      <a:lnTo>
                        <a:pt x="2321" y="5809"/>
                      </a:lnTo>
                      <a:lnTo>
                        <a:pt x="2347" y="5774"/>
                      </a:lnTo>
                      <a:lnTo>
                        <a:pt x="2347" y="5774"/>
                      </a:lnTo>
                      <a:lnTo>
                        <a:pt x="2369" y="5746"/>
                      </a:lnTo>
                      <a:lnTo>
                        <a:pt x="2385" y="5720"/>
                      </a:lnTo>
                      <a:lnTo>
                        <a:pt x="2415" y="5673"/>
                      </a:lnTo>
                      <a:lnTo>
                        <a:pt x="2437" y="5632"/>
                      </a:lnTo>
                      <a:lnTo>
                        <a:pt x="2453" y="5599"/>
                      </a:lnTo>
                      <a:lnTo>
                        <a:pt x="2453" y="5599"/>
                      </a:lnTo>
                      <a:lnTo>
                        <a:pt x="2511" y="5611"/>
                      </a:lnTo>
                      <a:lnTo>
                        <a:pt x="2568" y="5621"/>
                      </a:lnTo>
                      <a:lnTo>
                        <a:pt x="2568" y="5621"/>
                      </a:lnTo>
                      <a:lnTo>
                        <a:pt x="2570" y="5657"/>
                      </a:lnTo>
                      <a:lnTo>
                        <a:pt x="2577" y="5701"/>
                      </a:lnTo>
                      <a:lnTo>
                        <a:pt x="2588" y="5756"/>
                      </a:lnTo>
                      <a:lnTo>
                        <a:pt x="2596" y="5787"/>
                      </a:lnTo>
                      <a:lnTo>
                        <a:pt x="2606" y="5820"/>
                      </a:lnTo>
                      <a:lnTo>
                        <a:pt x="2606" y="5820"/>
                      </a:lnTo>
                      <a:lnTo>
                        <a:pt x="2620" y="5861"/>
                      </a:lnTo>
                      <a:lnTo>
                        <a:pt x="2631" y="5893"/>
                      </a:lnTo>
                      <a:lnTo>
                        <a:pt x="2641" y="5916"/>
                      </a:lnTo>
                      <a:lnTo>
                        <a:pt x="2648" y="5924"/>
                      </a:lnTo>
                      <a:lnTo>
                        <a:pt x="2652" y="5931"/>
                      </a:lnTo>
                      <a:lnTo>
                        <a:pt x="2657" y="5936"/>
                      </a:lnTo>
                      <a:lnTo>
                        <a:pt x="2664" y="5939"/>
                      </a:lnTo>
                      <a:lnTo>
                        <a:pt x="2671" y="5942"/>
                      </a:lnTo>
                      <a:lnTo>
                        <a:pt x="2677" y="5945"/>
                      </a:lnTo>
                      <a:lnTo>
                        <a:pt x="2694" y="5947"/>
                      </a:lnTo>
                      <a:lnTo>
                        <a:pt x="2715" y="5949"/>
                      </a:lnTo>
                      <a:lnTo>
                        <a:pt x="2715" y="5949"/>
                      </a:lnTo>
                      <a:lnTo>
                        <a:pt x="2735" y="5950"/>
                      </a:lnTo>
                      <a:lnTo>
                        <a:pt x="2751" y="5950"/>
                      </a:lnTo>
                      <a:lnTo>
                        <a:pt x="2758" y="5950"/>
                      </a:lnTo>
                      <a:lnTo>
                        <a:pt x="2766" y="5949"/>
                      </a:lnTo>
                      <a:lnTo>
                        <a:pt x="2773" y="5945"/>
                      </a:lnTo>
                      <a:lnTo>
                        <a:pt x="2779" y="5942"/>
                      </a:lnTo>
                      <a:lnTo>
                        <a:pt x="2786" y="5936"/>
                      </a:lnTo>
                      <a:lnTo>
                        <a:pt x="2793" y="5929"/>
                      </a:lnTo>
                      <a:lnTo>
                        <a:pt x="2806" y="5909"/>
                      </a:lnTo>
                      <a:lnTo>
                        <a:pt x="2824" y="5879"/>
                      </a:lnTo>
                      <a:lnTo>
                        <a:pt x="2844" y="5840"/>
                      </a:lnTo>
                      <a:lnTo>
                        <a:pt x="2844" y="5840"/>
                      </a:lnTo>
                      <a:lnTo>
                        <a:pt x="2859" y="5810"/>
                      </a:lnTo>
                      <a:lnTo>
                        <a:pt x="2872" y="5781"/>
                      </a:lnTo>
                      <a:lnTo>
                        <a:pt x="2892" y="5729"/>
                      </a:lnTo>
                      <a:lnTo>
                        <a:pt x="2906" y="5687"/>
                      </a:lnTo>
                      <a:lnTo>
                        <a:pt x="2916" y="5652"/>
                      </a:lnTo>
                      <a:lnTo>
                        <a:pt x="2916" y="5652"/>
                      </a:lnTo>
                      <a:lnTo>
                        <a:pt x="2974" y="5652"/>
                      </a:lnTo>
                      <a:lnTo>
                        <a:pt x="3033" y="5652"/>
                      </a:lnTo>
                      <a:lnTo>
                        <a:pt x="3033" y="5652"/>
                      </a:lnTo>
                      <a:lnTo>
                        <a:pt x="3043" y="5687"/>
                      </a:lnTo>
                      <a:lnTo>
                        <a:pt x="3056" y="5729"/>
                      </a:lnTo>
                      <a:lnTo>
                        <a:pt x="3078" y="5781"/>
                      </a:lnTo>
                      <a:lnTo>
                        <a:pt x="3091" y="5810"/>
                      </a:lnTo>
                      <a:lnTo>
                        <a:pt x="3106" y="5840"/>
                      </a:lnTo>
                      <a:lnTo>
                        <a:pt x="3106" y="5840"/>
                      </a:lnTo>
                      <a:lnTo>
                        <a:pt x="3126" y="5879"/>
                      </a:lnTo>
                      <a:lnTo>
                        <a:pt x="3142" y="5909"/>
                      </a:lnTo>
                      <a:lnTo>
                        <a:pt x="3157" y="5929"/>
                      </a:lnTo>
                      <a:lnTo>
                        <a:pt x="3164" y="5936"/>
                      </a:lnTo>
                      <a:lnTo>
                        <a:pt x="3170" y="5942"/>
                      </a:lnTo>
                      <a:lnTo>
                        <a:pt x="3177" y="5945"/>
                      </a:lnTo>
                      <a:lnTo>
                        <a:pt x="3183" y="5949"/>
                      </a:lnTo>
                      <a:lnTo>
                        <a:pt x="3190" y="5950"/>
                      </a:lnTo>
                      <a:lnTo>
                        <a:pt x="3198" y="5950"/>
                      </a:lnTo>
                      <a:lnTo>
                        <a:pt x="3215" y="5950"/>
                      </a:lnTo>
                      <a:lnTo>
                        <a:pt x="3235" y="5949"/>
                      </a:lnTo>
                      <a:lnTo>
                        <a:pt x="3235" y="5949"/>
                      </a:lnTo>
                      <a:lnTo>
                        <a:pt x="3254" y="5947"/>
                      </a:lnTo>
                      <a:lnTo>
                        <a:pt x="3271" y="5945"/>
                      </a:lnTo>
                      <a:lnTo>
                        <a:pt x="3279" y="5942"/>
                      </a:lnTo>
                      <a:lnTo>
                        <a:pt x="3286" y="5939"/>
                      </a:lnTo>
                      <a:lnTo>
                        <a:pt x="3291" y="5936"/>
                      </a:lnTo>
                      <a:lnTo>
                        <a:pt x="3297" y="5931"/>
                      </a:lnTo>
                      <a:lnTo>
                        <a:pt x="3302" y="5924"/>
                      </a:lnTo>
                      <a:lnTo>
                        <a:pt x="3307" y="5916"/>
                      </a:lnTo>
                      <a:lnTo>
                        <a:pt x="3319" y="5893"/>
                      </a:lnTo>
                      <a:lnTo>
                        <a:pt x="3330" y="5861"/>
                      </a:lnTo>
                      <a:lnTo>
                        <a:pt x="3343" y="5820"/>
                      </a:lnTo>
                      <a:lnTo>
                        <a:pt x="3343" y="5820"/>
                      </a:lnTo>
                      <a:lnTo>
                        <a:pt x="3353" y="5787"/>
                      </a:lnTo>
                      <a:lnTo>
                        <a:pt x="3360" y="5756"/>
                      </a:lnTo>
                      <a:lnTo>
                        <a:pt x="3371" y="5701"/>
                      </a:lnTo>
                      <a:lnTo>
                        <a:pt x="3378" y="5657"/>
                      </a:lnTo>
                      <a:lnTo>
                        <a:pt x="3381" y="5621"/>
                      </a:lnTo>
                      <a:lnTo>
                        <a:pt x="3381" y="5621"/>
                      </a:lnTo>
                      <a:lnTo>
                        <a:pt x="3439" y="5612"/>
                      </a:lnTo>
                      <a:lnTo>
                        <a:pt x="3497" y="5601"/>
                      </a:lnTo>
                      <a:lnTo>
                        <a:pt x="3497" y="5601"/>
                      </a:lnTo>
                      <a:lnTo>
                        <a:pt x="3511" y="5634"/>
                      </a:lnTo>
                      <a:lnTo>
                        <a:pt x="3535" y="5673"/>
                      </a:lnTo>
                      <a:lnTo>
                        <a:pt x="3563" y="5721"/>
                      </a:lnTo>
                      <a:lnTo>
                        <a:pt x="3581" y="5748"/>
                      </a:lnTo>
                      <a:lnTo>
                        <a:pt x="3601" y="5774"/>
                      </a:lnTo>
                      <a:lnTo>
                        <a:pt x="3601" y="5774"/>
                      </a:lnTo>
                      <a:lnTo>
                        <a:pt x="3627" y="5809"/>
                      </a:lnTo>
                      <a:lnTo>
                        <a:pt x="3650" y="5835"/>
                      </a:lnTo>
                      <a:lnTo>
                        <a:pt x="3666" y="5851"/>
                      </a:lnTo>
                      <a:lnTo>
                        <a:pt x="3675" y="5858"/>
                      </a:lnTo>
                      <a:lnTo>
                        <a:pt x="3683" y="5863"/>
                      </a:lnTo>
                      <a:lnTo>
                        <a:pt x="3690" y="5865"/>
                      </a:lnTo>
                      <a:lnTo>
                        <a:pt x="3696" y="5866"/>
                      </a:lnTo>
                      <a:lnTo>
                        <a:pt x="3704" y="5868"/>
                      </a:lnTo>
                      <a:lnTo>
                        <a:pt x="3711" y="5866"/>
                      </a:lnTo>
                      <a:lnTo>
                        <a:pt x="3727" y="5865"/>
                      </a:lnTo>
                      <a:lnTo>
                        <a:pt x="3747" y="5858"/>
                      </a:lnTo>
                      <a:lnTo>
                        <a:pt x="3747" y="5858"/>
                      </a:lnTo>
                      <a:lnTo>
                        <a:pt x="3767" y="5853"/>
                      </a:lnTo>
                      <a:lnTo>
                        <a:pt x="3782" y="5848"/>
                      </a:lnTo>
                      <a:lnTo>
                        <a:pt x="3788" y="5845"/>
                      </a:lnTo>
                      <a:lnTo>
                        <a:pt x="3795" y="5840"/>
                      </a:lnTo>
                      <a:lnTo>
                        <a:pt x="3800" y="5835"/>
                      </a:lnTo>
                      <a:lnTo>
                        <a:pt x="3805" y="5830"/>
                      </a:lnTo>
                      <a:lnTo>
                        <a:pt x="3810" y="5822"/>
                      </a:lnTo>
                      <a:lnTo>
                        <a:pt x="3813" y="5814"/>
                      </a:lnTo>
                      <a:lnTo>
                        <a:pt x="3820" y="5789"/>
                      </a:lnTo>
                      <a:lnTo>
                        <a:pt x="3826" y="5756"/>
                      </a:lnTo>
                      <a:lnTo>
                        <a:pt x="3831" y="5713"/>
                      </a:lnTo>
                      <a:lnTo>
                        <a:pt x="3831" y="5713"/>
                      </a:lnTo>
                      <a:lnTo>
                        <a:pt x="3835" y="5678"/>
                      </a:lnTo>
                      <a:lnTo>
                        <a:pt x="3838" y="5647"/>
                      </a:lnTo>
                      <a:lnTo>
                        <a:pt x="3840" y="5593"/>
                      </a:lnTo>
                      <a:lnTo>
                        <a:pt x="3838" y="5546"/>
                      </a:lnTo>
                      <a:lnTo>
                        <a:pt x="3835" y="5510"/>
                      </a:lnTo>
                      <a:lnTo>
                        <a:pt x="3835" y="5510"/>
                      </a:lnTo>
                      <a:lnTo>
                        <a:pt x="3891" y="5490"/>
                      </a:lnTo>
                      <a:lnTo>
                        <a:pt x="3945" y="5471"/>
                      </a:lnTo>
                      <a:lnTo>
                        <a:pt x="3945" y="5471"/>
                      </a:lnTo>
                      <a:lnTo>
                        <a:pt x="3965" y="5499"/>
                      </a:lnTo>
                      <a:lnTo>
                        <a:pt x="3995" y="5535"/>
                      </a:lnTo>
                      <a:lnTo>
                        <a:pt x="4031" y="5576"/>
                      </a:lnTo>
                      <a:lnTo>
                        <a:pt x="4052" y="5599"/>
                      </a:lnTo>
                      <a:lnTo>
                        <a:pt x="4077" y="5622"/>
                      </a:lnTo>
                      <a:lnTo>
                        <a:pt x="4077" y="5622"/>
                      </a:lnTo>
                      <a:lnTo>
                        <a:pt x="4110" y="5654"/>
                      </a:lnTo>
                      <a:lnTo>
                        <a:pt x="4136" y="5673"/>
                      </a:lnTo>
                      <a:lnTo>
                        <a:pt x="4156" y="5688"/>
                      </a:lnTo>
                      <a:lnTo>
                        <a:pt x="4164" y="5693"/>
                      </a:lnTo>
                      <a:lnTo>
                        <a:pt x="4173" y="5695"/>
                      </a:lnTo>
                      <a:lnTo>
                        <a:pt x="4181" y="5696"/>
                      </a:lnTo>
                      <a:lnTo>
                        <a:pt x="4187" y="5698"/>
                      </a:lnTo>
                      <a:lnTo>
                        <a:pt x="4194" y="5696"/>
                      </a:lnTo>
                      <a:lnTo>
                        <a:pt x="4202" y="5695"/>
                      </a:lnTo>
                      <a:lnTo>
                        <a:pt x="4217" y="5690"/>
                      </a:lnTo>
                      <a:lnTo>
                        <a:pt x="4235" y="5680"/>
                      </a:lnTo>
                      <a:lnTo>
                        <a:pt x="4235" y="5680"/>
                      </a:lnTo>
                      <a:lnTo>
                        <a:pt x="4255" y="5672"/>
                      </a:lnTo>
                      <a:lnTo>
                        <a:pt x="4268" y="5663"/>
                      </a:lnTo>
                      <a:lnTo>
                        <a:pt x="4275" y="5660"/>
                      </a:lnTo>
                      <a:lnTo>
                        <a:pt x="4280" y="5655"/>
                      </a:lnTo>
                      <a:lnTo>
                        <a:pt x="4285" y="5649"/>
                      </a:lnTo>
                      <a:lnTo>
                        <a:pt x="4288" y="5642"/>
                      </a:lnTo>
                      <a:lnTo>
                        <a:pt x="4291" y="5634"/>
                      </a:lnTo>
                      <a:lnTo>
                        <a:pt x="4293" y="5624"/>
                      </a:lnTo>
                      <a:lnTo>
                        <a:pt x="4295" y="5599"/>
                      </a:lnTo>
                      <a:lnTo>
                        <a:pt x="4296" y="5566"/>
                      </a:lnTo>
                      <a:lnTo>
                        <a:pt x="4293" y="5522"/>
                      </a:lnTo>
                      <a:lnTo>
                        <a:pt x="4293" y="5522"/>
                      </a:lnTo>
                      <a:lnTo>
                        <a:pt x="4291" y="5489"/>
                      </a:lnTo>
                      <a:lnTo>
                        <a:pt x="4288" y="5457"/>
                      </a:lnTo>
                      <a:lnTo>
                        <a:pt x="4280" y="5401"/>
                      </a:lnTo>
                      <a:lnTo>
                        <a:pt x="4272" y="5357"/>
                      </a:lnTo>
                      <a:lnTo>
                        <a:pt x="4262" y="5322"/>
                      </a:lnTo>
                      <a:lnTo>
                        <a:pt x="4262" y="5322"/>
                      </a:lnTo>
                      <a:lnTo>
                        <a:pt x="4313" y="5292"/>
                      </a:lnTo>
                      <a:lnTo>
                        <a:pt x="4364" y="5263"/>
                      </a:lnTo>
                      <a:lnTo>
                        <a:pt x="4364" y="5263"/>
                      </a:lnTo>
                      <a:lnTo>
                        <a:pt x="4389" y="5289"/>
                      </a:lnTo>
                      <a:lnTo>
                        <a:pt x="4423" y="5319"/>
                      </a:lnTo>
                      <a:lnTo>
                        <a:pt x="4466" y="5354"/>
                      </a:lnTo>
                      <a:lnTo>
                        <a:pt x="4493" y="5372"/>
                      </a:lnTo>
                      <a:lnTo>
                        <a:pt x="4521" y="5391"/>
                      </a:lnTo>
                      <a:lnTo>
                        <a:pt x="4521" y="5391"/>
                      </a:lnTo>
                      <a:lnTo>
                        <a:pt x="4557" y="5415"/>
                      </a:lnTo>
                      <a:lnTo>
                        <a:pt x="4586" y="5431"/>
                      </a:lnTo>
                      <a:lnTo>
                        <a:pt x="4610" y="5443"/>
                      </a:lnTo>
                      <a:lnTo>
                        <a:pt x="4618" y="5444"/>
                      </a:lnTo>
                      <a:lnTo>
                        <a:pt x="4628" y="5446"/>
                      </a:lnTo>
                      <a:lnTo>
                        <a:pt x="4634" y="5446"/>
                      </a:lnTo>
                      <a:lnTo>
                        <a:pt x="4643" y="5446"/>
                      </a:lnTo>
                      <a:lnTo>
                        <a:pt x="4649" y="5444"/>
                      </a:lnTo>
                      <a:lnTo>
                        <a:pt x="4656" y="5441"/>
                      </a:lnTo>
                      <a:lnTo>
                        <a:pt x="4671" y="5433"/>
                      </a:lnTo>
                      <a:lnTo>
                        <a:pt x="4687" y="5421"/>
                      </a:lnTo>
                      <a:lnTo>
                        <a:pt x="4687" y="5421"/>
                      </a:lnTo>
                      <a:lnTo>
                        <a:pt x="4704" y="5410"/>
                      </a:lnTo>
                      <a:lnTo>
                        <a:pt x="4717" y="5398"/>
                      </a:lnTo>
                      <a:lnTo>
                        <a:pt x="4722" y="5393"/>
                      </a:lnTo>
                      <a:lnTo>
                        <a:pt x="4725" y="5386"/>
                      </a:lnTo>
                      <a:lnTo>
                        <a:pt x="4728" y="5382"/>
                      </a:lnTo>
                      <a:lnTo>
                        <a:pt x="4732" y="5373"/>
                      </a:lnTo>
                      <a:lnTo>
                        <a:pt x="4733" y="5365"/>
                      </a:lnTo>
                      <a:lnTo>
                        <a:pt x="4733" y="5355"/>
                      </a:lnTo>
                      <a:lnTo>
                        <a:pt x="4732" y="5330"/>
                      </a:lnTo>
                      <a:lnTo>
                        <a:pt x="4725" y="5297"/>
                      </a:lnTo>
                      <a:lnTo>
                        <a:pt x="4717" y="5255"/>
                      </a:lnTo>
                      <a:lnTo>
                        <a:pt x="4717" y="5255"/>
                      </a:lnTo>
                      <a:lnTo>
                        <a:pt x="4707" y="5222"/>
                      </a:lnTo>
                      <a:lnTo>
                        <a:pt x="4699" y="5190"/>
                      </a:lnTo>
                      <a:lnTo>
                        <a:pt x="4682" y="5138"/>
                      </a:lnTo>
                      <a:lnTo>
                        <a:pt x="4664" y="5096"/>
                      </a:lnTo>
                      <a:lnTo>
                        <a:pt x="4649" y="5063"/>
                      </a:lnTo>
                      <a:lnTo>
                        <a:pt x="4649" y="5063"/>
                      </a:lnTo>
                      <a:lnTo>
                        <a:pt x="4695" y="5025"/>
                      </a:lnTo>
                      <a:lnTo>
                        <a:pt x="4740" y="4987"/>
                      </a:lnTo>
                      <a:lnTo>
                        <a:pt x="4740" y="4987"/>
                      </a:lnTo>
                      <a:lnTo>
                        <a:pt x="4769" y="5009"/>
                      </a:lnTo>
                      <a:lnTo>
                        <a:pt x="4807" y="5032"/>
                      </a:lnTo>
                      <a:lnTo>
                        <a:pt x="4857" y="5058"/>
                      </a:lnTo>
                      <a:lnTo>
                        <a:pt x="4885" y="5072"/>
                      </a:lnTo>
                      <a:lnTo>
                        <a:pt x="4916" y="5086"/>
                      </a:lnTo>
                      <a:lnTo>
                        <a:pt x="4916" y="5086"/>
                      </a:lnTo>
                      <a:lnTo>
                        <a:pt x="4957" y="5103"/>
                      </a:lnTo>
                      <a:lnTo>
                        <a:pt x="4989" y="5114"/>
                      </a:lnTo>
                      <a:lnTo>
                        <a:pt x="5012" y="5121"/>
                      </a:lnTo>
                      <a:lnTo>
                        <a:pt x="5022" y="5121"/>
                      </a:lnTo>
                      <a:lnTo>
                        <a:pt x="5032" y="5121"/>
                      </a:lnTo>
                      <a:lnTo>
                        <a:pt x="5038" y="5121"/>
                      </a:lnTo>
                      <a:lnTo>
                        <a:pt x="5045" y="5119"/>
                      </a:lnTo>
                      <a:lnTo>
                        <a:pt x="5051" y="5116"/>
                      </a:lnTo>
                      <a:lnTo>
                        <a:pt x="5058" y="5111"/>
                      </a:lnTo>
                      <a:lnTo>
                        <a:pt x="5071" y="5101"/>
                      </a:lnTo>
                      <a:lnTo>
                        <a:pt x="5084" y="5086"/>
                      </a:lnTo>
                      <a:lnTo>
                        <a:pt x="5084" y="5086"/>
                      </a:lnTo>
                      <a:lnTo>
                        <a:pt x="5099" y="5072"/>
                      </a:lnTo>
                      <a:lnTo>
                        <a:pt x="5111" y="5060"/>
                      </a:lnTo>
                      <a:lnTo>
                        <a:pt x="5114" y="5053"/>
                      </a:lnTo>
                      <a:lnTo>
                        <a:pt x="5117" y="5047"/>
                      </a:lnTo>
                      <a:lnTo>
                        <a:pt x="5119" y="5040"/>
                      </a:lnTo>
                      <a:lnTo>
                        <a:pt x="5121" y="5032"/>
                      </a:lnTo>
                      <a:lnTo>
                        <a:pt x="5121" y="5024"/>
                      </a:lnTo>
                      <a:lnTo>
                        <a:pt x="5119" y="5014"/>
                      </a:lnTo>
                      <a:lnTo>
                        <a:pt x="5114" y="4989"/>
                      </a:lnTo>
                      <a:lnTo>
                        <a:pt x="5103" y="4958"/>
                      </a:lnTo>
                      <a:lnTo>
                        <a:pt x="5084" y="4917"/>
                      </a:lnTo>
                      <a:lnTo>
                        <a:pt x="5084" y="4917"/>
                      </a:lnTo>
                      <a:lnTo>
                        <a:pt x="5071" y="4887"/>
                      </a:lnTo>
                      <a:lnTo>
                        <a:pt x="5058" y="4857"/>
                      </a:lnTo>
                      <a:lnTo>
                        <a:pt x="5032" y="4809"/>
                      </a:lnTo>
                      <a:lnTo>
                        <a:pt x="5007" y="4770"/>
                      </a:lnTo>
                      <a:lnTo>
                        <a:pt x="4987" y="4740"/>
                      </a:lnTo>
                      <a:lnTo>
                        <a:pt x="4987" y="4740"/>
                      </a:lnTo>
                      <a:lnTo>
                        <a:pt x="5025" y="4696"/>
                      </a:lnTo>
                      <a:lnTo>
                        <a:pt x="5063" y="4651"/>
                      </a:lnTo>
                      <a:lnTo>
                        <a:pt x="5063" y="4651"/>
                      </a:lnTo>
                      <a:lnTo>
                        <a:pt x="5094" y="4666"/>
                      </a:lnTo>
                      <a:lnTo>
                        <a:pt x="5137" y="4682"/>
                      </a:lnTo>
                      <a:lnTo>
                        <a:pt x="5190" y="4701"/>
                      </a:lnTo>
                      <a:lnTo>
                        <a:pt x="5220" y="4709"/>
                      </a:lnTo>
                      <a:lnTo>
                        <a:pt x="5253" y="4717"/>
                      </a:lnTo>
                      <a:lnTo>
                        <a:pt x="5253" y="4717"/>
                      </a:lnTo>
                      <a:lnTo>
                        <a:pt x="5297" y="4727"/>
                      </a:lnTo>
                      <a:lnTo>
                        <a:pt x="5330" y="4732"/>
                      </a:lnTo>
                      <a:lnTo>
                        <a:pt x="5355" y="4734"/>
                      </a:lnTo>
                      <a:lnTo>
                        <a:pt x="5363" y="4734"/>
                      </a:lnTo>
                      <a:lnTo>
                        <a:pt x="5373" y="4732"/>
                      </a:lnTo>
                      <a:lnTo>
                        <a:pt x="5380" y="4730"/>
                      </a:lnTo>
                      <a:lnTo>
                        <a:pt x="5386" y="4727"/>
                      </a:lnTo>
                      <a:lnTo>
                        <a:pt x="5393" y="4722"/>
                      </a:lnTo>
                      <a:lnTo>
                        <a:pt x="5398" y="4717"/>
                      </a:lnTo>
                      <a:lnTo>
                        <a:pt x="5408" y="4704"/>
                      </a:lnTo>
                      <a:lnTo>
                        <a:pt x="5419" y="4687"/>
                      </a:lnTo>
                      <a:lnTo>
                        <a:pt x="5419" y="4687"/>
                      </a:lnTo>
                      <a:lnTo>
                        <a:pt x="5431" y="4671"/>
                      </a:lnTo>
                      <a:lnTo>
                        <a:pt x="5441" y="4656"/>
                      </a:lnTo>
                      <a:lnTo>
                        <a:pt x="5442" y="4649"/>
                      </a:lnTo>
                      <a:lnTo>
                        <a:pt x="5444" y="4643"/>
                      </a:lnTo>
                      <a:lnTo>
                        <a:pt x="5445" y="4636"/>
                      </a:lnTo>
                      <a:lnTo>
                        <a:pt x="5445" y="4628"/>
                      </a:lnTo>
                      <a:lnTo>
                        <a:pt x="5444" y="4620"/>
                      </a:lnTo>
                      <a:lnTo>
                        <a:pt x="5441" y="4610"/>
                      </a:lnTo>
                      <a:lnTo>
                        <a:pt x="5431" y="4587"/>
                      </a:lnTo>
                      <a:lnTo>
                        <a:pt x="5414" y="4559"/>
                      </a:lnTo>
                      <a:lnTo>
                        <a:pt x="5391" y="4521"/>
                      </a:lnTo>
                      <a:lnTo>
                        <a:pt x="5391" y="4521"/>
                      </a:lnTo>
                      <a:lnTo>
                        <a:pt x="5371" y="4493"/>
                      </a:lnTo>
                      <a:lnTo>
                        <a:pt x="5353" y="4468"/>
                      </a:lnTo>
                      <a:lnTo>
                        <a:pt x="5319" y="4424"/>
                      </a:lnTo>
                      <a:lnTo>
                        <a:pt x="5287" y="4389"/>
                      </a:lnTo>
                      <a:lnTo>
                        <a:pt x="5262" y="4364"/>
                      </a:lnTo>
                      <a:lnTo>
                        <a:pt x="5262" y="4364"/>
                      </a:lnTo>
                      <a:lnTo>
                        <a:pt x="5292" y="4313"/>
                      </a:lnTo>
                      <a:lnTo>
                        <a:pt x="5322" y="4262"/>
                      </a:lnTo>
                      <a:lnTo>
                        <a:pt x="5322" y="4262"/>
                      </a:lnTo>
                      <a:lnTo>
                        <a:pt x="5356" y="4272"/>
                      </a:lnTo>
                      <a:lnTo>
                        <a:pt x="5401" y="4282"/>
                      </a:lnTo>
                      <a:lnTo>
                        <a:pt x="5455" y="4288"/>
                      </a:lnTo>
                      <a:lnTo>
                        <a:pt x="5487" y="4292"/>
                      </a:lnTo>
                      <a:lnTo>
                        <a:pt x="5521" y="4295"/>
                      </a:lnTo>
                      <a:lnTo>
                        <a:pt x="5521" y="4295"/>
                      </a:lnTo>
                      <a:lnTo>
                        <a:pt x="5566" y="4297"/>
                      </a:lnTo>
                      <a:lnTo>
                        <a:pt x="5599" y="4297"/>
                      </a:lnTo>
                      <a:lnTo>
                        <a:pt x="5624" y="4293"/>
                      </a:lnTo>
                      <a:lnTo>
                        <a:pt x="5633" y="4292"/>
                      </a:lnTo>
                      <a:lnTo>
                        <a:pt x="5642" y="4288"/>
                      </a:lnTo>
                      <a:lnTo>
                        <a:pt x="5648" y="4285"/>
                      </a:lnTo>
                      <a:lnTo>
                        <a:pt x="5653" y="4282"/>
                      </a:lnTo>
                      <a:lnTo>
                        <a:pt x="5658" y="4275"/>
                      </a:lnTo>
                      <a:lnTo>
                        <a:pt x="5663" y="4270"/>
                      </a:lnTo>
                      <a:lnTo>
                        <a:pt x="5671" y="4255"/>
                      </a:lnTo>
                      <a:lnTo>
                        <a:pt x="5680" y="4237"/>
                      </a:lnTo>
                      <a:lnTo>
                        <a:pt x="5680" y="4237"/>
                      </a:lnTo>
                      <a:lnTo>
                        <a:pt x="5688" y="4219"/>
                      </a:lnTo>
                      <a:lnTo>
                        <a:pt x="5694" y="4203"/>
                      </a:lnTo>
                      <a:lnTo>
                        <a:pt x="5696" y="4196"/>
                      </a:lnTo>
                      <a:lnTo>
                        <a:pt x="5696" y="4189"/>
                      </a:lnTo>
                      <a:lnTo>
                        <a:pt x="5696" y="4181"/>
                      </a:lnTo>
                      <a:lnTo>
                        <a:pt x="5694" y="4175"/>
                      </a:lnTo>
                      <a:lnTo>
                        <a:pt x="5691" y="4166"/>
                      </a:lnTo>
                      <a:lnTo>
                        <a:pt x="5688" y="4157"/>
                      </a:lnTo>
                      <a:lnTo>
                        <a:pt x="5673" y="4137"/>
                      </a:lnTo>
                      <a:lnTo>
                        <a:pt x="5652" y="4110"/>
                      </a:lnTo>
                      <a:lnTo>
                        <a:pt x="5622" y="4079"/>
                      </a:lnTo>
                      <a:lnTo>
                        <a:pt x="5622" y="4079"/>
                      </a:lnTo>
                      <a:lnTo>
                        <a:pt x="5599" y="4054"/>
                      </a:lnTo>
                      <a:lnTo>
                        <a:pt x="5576" y="4031"/>
                      </a:lnTo>
                      <a:lnTo>
                        <a:pt x="5535" y="3995"/>
                      </a:lnTo>
                      <a:lnTo>
                        <a:pt x="5498" y="3967"/>
                      </a:lnTo>
                      <a:lnTo>
                        <a:pt x="5469" y="3945"/>
                      </a:lnTo>
                      <a:lnTo>
                        <a:pt x="5469" y="3945"/>
                      </a:lnTo>
                      <a:lnTo>
                        <a:pt x="5488" y="3891"/>
                      </a:lnTo>
                      <a:lnTo>
                        <a:pt x="5508" y="3835"/>
                      </a:lnTo>
                      <a:lnTo>
                        <a:pt x="5508" y="3835"/>
                      </a:lnTo>
                      <a:lnTo>
                        <a:pt x="5544" y="3838"/>
                      </a:lnTo>
                      <a:lnTo>
                        <a:pt x="5591" y="3840"/>
                      </a:lnTo>
                      <a:lnTo>
                        <a:pt x="5645" y="3838"/>
                      </a:lnTo>
                      <a:lnTo>
                        <a:pt x="5678" y="3837"/>
                      </a:lnTo>
                      <a:lnTo>
                        <a:pt x="5711" y="3832"/>
                      </a:lnTo>
                      <a:lnTo>
                        <a:pt x="5711" y="3832"/>
                      </a:lnTo>
                      <a:lnTo>
                        <a:pt x="5755" y="3827"/>
                      </a:lnTo>
                      <a:lnTo>
                        <a:pt x="5788" y="3820"/>
                      </a:lnTo>
                      <a:lnTo>
                        <a:pt x="5812" y="3814"/>
                      </a:lnTo>
                      <a:lnTo>
                        <a:pt x="5821" y="3810"/>
                      </a:lnTo>
                      <a:lnTo>
                        <a:pt x="5828" y="3805"/>
                      </a:lnTo>
                      <a:lnTo>
                        <a:pt x="5835" y="3802"/>
                      </a:lnTo>
                      <a:lnTo>
                        <a:pt x="5840" y="3795"/>
                      </a:lnTo>
                      <a:lnTo>
                        <a:pt x="5843" y="3790"/>
                      </a:lnTo>
                      <a:lnTo>
                        <a:pt x="5848" y="3784"/>
                      </a:lnTo>
                      <a:lnTo>
                        <a:pt x="5853" y="3767"/>
                      </a:lnTo>
                      <a:lnTo>
                        <a:pt x="5858" y="3748"/>
                      </a:lnTo>
                      <a:lnTo>
                        <a:pt x="5858" y="3748"/>
                      </a:lnTo>
                      <a:lnTo>
                        <a:pt x="5863" y="3728"/>
                      </a:lnTo>
                      <a:lnTo>
                        <a:pt x="5866" y="3711"/>
                      </a:lnTo>
                      <a:lnTo>
                        <a:pt x="5866" y="3705"/>
                      </a:lnTo>
                      <a:lnTo>
                        <a:pt x="5866" y="3698"/>
                      </a:lnTo>
                      <a:lnTo>
                        <a:pt x="5864" y="3690"/>
                      </a:lnTo>
                      <a:lnTo>
                        <a:pt x="5861" y="3683"/>
                      </a:lnTo>
                      <a:lnTo>
                        <a:pt x="5858" y="3677"/>
                      </a:lnTo>
                      <a:lnTo>
                        <a:pt x="5851" y="3668"/>
                      </a:lnTo>
                      <a:lnTo>
                        <a:pt x="5833" y="3650"/>
                      </a:lnTo>
                      <a:lnTo>
                        <a:pt x="5808" y="3629"/>
                      </a:lnTo>
                      <a:lnTo>
                        <a:pt x="5774" y="3603"/>
                      </a:lnTo>
                      <a:lnTo>
                        <a:pt x="5774" y="3603"/>
                      </a:lnTo>
                      <a:lnTo>
                        <a:pt x="5746" y="3581"/>
                      </a:lnTo>
                      <a:lnTo>
                        <a:pt x="5719" y="3565"/>
                      </a:lnTo>
                      <a:lnTo>
                        <a:pt x="5671" y="3535"/>
                      </a:lnTo>
                      <a:lnTo>
                        <a:pt x="5630" y="3512"/>
                      </a:lnTo>
                      <a:lnTo>
                        <a:pt x="5599" y="3497"/>
                      </a:lnTo>
                      <a:lnTo>
                        <a:pt x="5599" y="3497"/>
                      </a:lnTo>
                      <a:lnTo>
                        <a:pt x="5609" y="3439"/>
                      </a:lnTo>
                      <a:lnTo>
                        <a:pt x="5619" y="3383"/>
                      </a:lnTo>
                      <a:lnTo>
                        <a:pt x="5619" y="3383"/>
                      </a:lnTo>
                      <a:lnTo>
                        <a:pt x="5655" y="3380"/>
                      </a:lnTo>
                      <a:lnTo>
                        <a:pt x="5699" y="3373"/>
                      </a:lnTo>
                      <a:lnTo>
                        <a:pt x="5755" y="3362"/>
                      </a:lnTo>
                      <a:lnTo>
                        <a:pt x="5785" y="3354"/>
                      </a:lnTo>
                      <a:lnTo>
                        <a:pt x="5818" y="3344"/>
                      </a:lnTo>
                      <a:lnTo>
                        <a:pt x="5818" y="3344"/>
                      </a:lnTo>
                      <a:lnTo>
                        <a:pt x="5861" y="3330"/>
                      </a:lnTo>
                      <a:lnTo>
                        <a:pt x="5892" y="3319"/>
                      </a:lnTo>
                      <a:lnTo>
                        <a:pt x="5914" y="3309"/>
                      </a:lnTo>
                      <a:lnTo>
                        <a:pt x="5922" y="3302"/>
                      </a:lnTo>
                      <a:lnTo>
                        <a:pt x="5929" y="3298"/>
                      </a:lnTo>
                      <a:lnTo>
                        <a:pt x="5935" y="3293"/>
                      </a:lnTo>
                      <a:lnTo>
                        <a:pt x="5938" y="3286"/>
                      </a:lnTo>
                      <a:lnTo>
                        <a:pt x="5942" y="3279"/>
                      </a:lnTo>
                      <a:lnTo>
                        <a:pt x="5943" y="3273"/>
                      </a:lnTo>
                      <a:lnTo>
                        <a:pt x="5947" y="3256"/>
                      </a:lnTo>
                      <a:lnTo>
                        <a:pt x="5948" y="3237"/>
                      </a:lnTo>
                      <a:lnTo>
                        <a:pt x="5948" y="3237"/>
                      </a:lnTo>
                      <a:lnTo>
                        <a:pt x="5950" y="3215"/>
                      </a:lnTo>
                      <a:lnTo>
                        <a:pt x="5950" y="3199"/>
                      </a:lnTo>
                      <a:lnTo>
                        <a:pt x="5950" y="3192"/>
                      </a:lnTo>
                      <a:lnTo>
                        <a:pt x="5947" y="3184"/>
                      </a:lnTo>
                      <a:lnTo>
                        <a:pt x="5945" y="3177"/>
                      </a:lnTo>
                      <a:lnTo>
                        <a:pt x="5940" y="3171"/>
                      </a:lnTo>
                      <a:lnTo>
                        <a:pt x="5935" y="3164"/>
                      </a:lnTo>
                      <a:lnTo>
                        <a:pt x="5927" y="3157"/>
                      </a:lnTo>
                      <a:lnTo>
                        <a:pt x="5907" y="3144"/>
                      </a:lnTo>
                      <a:lnTo>
                        <a:pt x="5879" y="3126"/>
                      </a:lnTo>
                      <a:lnTo>
                        <a:pt x="5840" y="3106"/>
                      </a:lnTo>
                      <a:lnTo>
                        <a:pt x="5840" y="3106"/>
                      </a:lnTo>
                      <a:close/>
                      <a:moveTo>
                        <a:pt x="2885" y="3319"/>
                      </a:moveTo>
                      <a:lnTo>
                        <a:pt x="2885" y="3319"/>
                      </a:lnTo>
                      <a:lnTo>
                        <a:pt x="2850" y="3307"/>
                      </a:lnTo>
                      <a:lnTo>
                        <a:pt x="2817" y="3294"/>
                      </a:lnTo>
                      <a:lnTo>
                        <a:pt x="2788" y="3276"/>
                      </a:lnTo>
                      <a:lnTo>
                        <a:pt x="2760" y="3256"/>
                      </a:lnTo>
                      <a:lnTo>
                        <a:pt x="2733" y="3235"/>
                      </a:lnTo>
                      <a:lnTo>
                        <a:pt x="2710" y="3210"/>
                      </a:lnTo>
                      <a:lnTo>
                        <a:pt x="2689" y="3184"/>
                      </a:lnTo>
                      <a:lnTo>
                        <a:pt x="2671" y="3154"/>
                      </a:lnTo>
                      <a:lnTo>
                        <a:pt x="2654" y="3124"/>
                      </a:lnTo>
                      <a:lnTo>
                        <a:pt x="2643" y="3093"/>
                      </a:lnTo>
                      <a:lnTo>
                        <a:pt x="2633" y="3060"/>
                      </a:lnTo>
                      <a:lnTo>
                        <a:pt x="2626" y="3027"/>
                      </a:lnTo>
                      <a:lnTo>
                        <a:pt x="2623" y="2992"/>
                      </a:lnTo>
                      <a:lnTo>
                        <a:pt x="2623" y="2958"/>
                      </a:lnTo>
                      <a:lnTo>
                        <a:pt x="2628" y="2922"/>
                      </a:lnTo>
                      <a:lnTo>
                        <a:pt x="2634" y="2887"/>
                      </a:lnTo>
                      <a:lnTo>
                        <a:pt x="2634" y="2887"/>
                      </a:lnTo>
                      <a:lnTo>
                        <a:pt x="2646" y="2852"/>
                      </a:lnTo>
                      <a:lnTo>
                        <a:pt x="2661" y="2819"/>
                      </a:lnTo>
                      <a:lnTo>
                        <a:pt x="2677" y="2790"/>
                      </a:lnTo>
                      <a:lnTo>
                        <a:pt x="2697" y="2762"/>
                      </a:lnTo>
                      <a:lnTo>
                        <a:pt x="2720" y="2735"/>
                      </a:lnTo>
                      <a:lnTo>
                        <a:pt x="2745" y="2712"/>
                      </a:lnTo>
                      <a:lnTo>
                        <a:pt x="2771" y="2691"/>
                      </a:lnTo>
                      <a:lnTo>
                        <a:pt x="2799" y="2673"/>
                      </a:lnTo>
                      <a:lnTo>
                        <a:pt x="2829" y="2656"/>
                      </a:lnTo>
                      <a:lnTo>
                        <a:pt x="2860" y="2645"/>
                      </a:lnTo>
                      <a:lnTo>
                        <a:pt x="2893" y="2635"/>
                      </a:lnTo>
                      <a:lnTo>
                        <a:pt x="2928" y="2628"/>
                      </a:lnTo>
                      <a:lnTo>
                        <a:pt x="2962" y="2625"/>
                      </a:lnTo>
                      <a:lnTo>
                        <a:pt x="2997" y="2625"/>
                      </a:lnTo>
                      <a:lnTo>
                        <a:pt x="3032" y="2630"/>
                      </a:lnTo>
                      <a:lnTo>
                        <a:pt x="3068" y="2636"/>
                      </a:lnTo>
                      <a:lnTo>
                        <a:pt x="3068" y="2636"/>
                      </a:lnTo>
                      <a:lnTo>
                        <a:pt x="3101" y="2648"/>
                      </a:lnTo>
                      <a:lnTo>
                        <a:pt x="3134" y="2663"/>
                      </a:lnTo>
                      <a:lnTo>
                        <a:pt x="3165" y="2679"/>
                      </a:lnTo>
                      <a:lnTo>
                        <a:pt x="3193" y="2699"/>
                      </a:lnTo>
                      <a:lnTo>
                        <a:pt x="3218" y="2722"/>
                      </a:lnTo>
                      <a:lnTo>
                        <a:pt x="3243" y="2747"/>
                      </a:lnTo>
                      <a:lnTo>
                        <a:pt x="3263" y="2773"/>
                      </a:lnTo>
                      <a:lnTo>
                        <a:pt x="3282" y="2801"/>
                      </a:lnTo>
                      <a:lnTo>
                        <a:pt x="3297" y="2831"/>
                      </a:lnTo>
                      <a:lnTo>
                        <a:pt x="3310" y="2864"/>
                      </a:lnTo>
                      <a:lnTo>
                        <a:pt x="3319" y="2895"/>
                      </a:lnTo>
                      <a:lnTo>
                        <a:pt x="3325" y="2930"/>
                      </a:lnTo>
                      <a:lnTo>
                        <a:pt x="3328" y="2964"/>
                      </a:lnTo>
                      <a:lnTo>
                        <a:pt x="3328" y="2999"/>
                      </a:lnTo>
                      <a:lnTo>
                        <a:pt x="3325" y="3034"/>
                      </a:lnTo>
                      <a:lnTo>
                        <a:pt x="3317" y="3070"/>
                      </a:lnTo>
                      <a:lnTo>
                        <a:pt x="3317" y="3070"/>
                      </a:lnTo>
                      <a:lnTo>
                        <a:pt x="3305" y="3103"/>
                      </a:lnTo>
                      <a:lnTo>
                        <a:pt x="3292" y="3136"/>
                      </a:lnTo>
                      <a:lnTo>
                        <a:pt x="3274" y="3167"/>
                      </a:lnTo>
                      <a:lnTo>
                        <a:pt x="3254" y="3195"/>
                      </a:lnTo>
                      <a:lnTo>
                        <a:pt x="3233" y="3222"/>
                      </a:lnTo>
                      <a:lnTo>
                        <a:pt x="3208" y="3245"/>
                      </a:lnTo>
                      <a:lnTo>
                        <a:pt x="3180" y="3266"/>
                      </a:lnTo>
                      <a:lnTo>
                        <a:pt x="3152" y="3284"/>
                      </a:lnTo>
                      <a:lnTo>
                        <a:pt x="3122" y="3299"/>
                      </a:lnTo>
                      <a:lnTo>
                        <a:pt x="3091" y="3312"/>
                      </a:lnTo>
                      <a:lnTo>
                        <a:pt x="3058" y="3321"/>
                      </a:lnTo>
                      <a:lnTo>
                        <a:pt x="3025" y="3327"/>
                      </a:lnTo>
                      <a:lnTo>
                        <a:pt x="2990" y="3330"/>
                      </a:lnTo>
                      <a:lnTo>
                        <a:pt x="2956" y="3330"/>
                      </a:lnTo>
                      <a:lnTo>
                        <a:pt x="2920" y="3327"/>
                      </a:lnTo>
                      <a:lnTo>
                        <a:pt x="2885" y="3319"/>
                      </a:lnTo>
                      <a:lnTo>
                        <a:pt x="2885" y="331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989C3"/>
                    </a:gs>
                    <a:gs pos="100000">
                      <a:srgbClr val="284B76"/>
                    </a:gs>
                  </a:gsLst>
                  <a:lin ang="0" scaled="1"/>
                  <a:tileRect/>
                </a:gradFill>
                <a:ln w="9525">
                  <a:noFill/>
                  <a:prstDash val="sysDash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lIns="18288" tIns="18288" rIns="18288" bIns="18288" anchor="ctr" anchorCtr="1"/>
                <a:lstStyle/>
                <a:p>
                  <a:pPr algn="ctr" fontAlgn="auto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endParaRPr lang="en-US" sz="1400" b="1" dirty="0">
                    <a:solidFill>
                      <a:srgbClr val="FFFFFF"/>
                    </a:solidFill>
                    <a:latin typeface="Arial Narrow" panose="020B0606020202030204" pitchFamily="112" charset="0"/>
                    <a:ea typeface="+mn-ea"/>
                  </a:endParaRPr>
                </a:p>
              </p:txBody>
            </p:sp>
            <p:sp>
              <p:nvSpPr>
                <p:cNvPr id="14348" name="Freeform 6"/>
                <p:cNvSpPr>
                  <a:spLocks noEditPoints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>
                    <a:gd name="T0" fmla="*/ 2147483647 w 5950"/>
                    <a:gd name="T1" fmla="*/ 2147483647 h 5950"/>
                    <a:gd name="T2" fmla="*/ 2147483647 w 5950"/>
                    <a:gd name="T3" fmla="*/ 2147483647 h 5950"/>
                    <a:gd name="T4" fmla="*/ 2147483647 w 5950"/>
                    <a:gd name="T5" fmla="*/ 2147483647 h 5950"/>
                    <a:gd name="T6" fmla="*/ 2147483647 w 5950"/>
                    <a:gd name="T7" fmla="*/ 2147483647 h 5950"/>
                    <a:gd name="T8" fmla="*/ 2147483647 w 5950"/>
                    <a:gd name="T9" fmla="*/ 2147483647 h 5950"/>
                    <a:gd name="T10" fmla="*/ 2147483647 w 5950"/>
                    <a:gd name="T11" fmla="*/ 2147483647 h 5950"/>
                    <a:gd name="T12" fmla="*/ 2147483647 w 5950"/>
                    <a:gd name="T13" fmla="*/ 2147483647 h 5950"/>
                    <a:gd name="T14" fmla="*/ 2147483647 w 5950"/>
                    <a:gd name="T15" fmla="*/ 2147483647 h 5950"/>
                    <a:gd name="T16" fmla="*/ 2147483647 w 5950"/>
                    <a:gd name="T17" fmla="*/ 2147483647 h 5950"/>
                    <a:gd name="T18" fmla="*/ 2147483647 w 5950"/>
                    <a:gd name="T19" fmla="*/ 2147483647 h 5950"/>
                    <a:gd name="T20" fmla="*/ 2147483647 w 5950"/>
                    <a:gd name="T21" fmla="*/ 2147483647 h 5950"/>
                    <a:gd name="T22" fmla="*/ 2147483647 w 5950"/>
                    <a:gd name="T23" fmla="*/ 2147483647 h 5950"/>
                    <a:gd name="T24" fmla="*/ 2147483647 w 5950"/>
                    <a:gd name="T25" fmla="*/ 2147483647 h 5950"/>
                    <a:gd name="T26" fmla="*/ 2147483647 w 5950"/>
                    <a:gd name="T27" fmla="*/ 2147483647 h 5950"/>
                    <a:gd name="T28" fmla="*/ 2147483647 w 5950"/>
                    <a:gd name="T29" fmla="*/ 2147483647 h 5950"/>
                    <a:gd name="T30" fmla="*/ 2147483647 w 5950"/>
                    <a:gd name="T31" fmla="*/ 2147483647 h 5950"/>
                    <a:gd name="T32" fmla="*/ 2147483647 w 5950"/>
                    <a:gd name="T33" fmla="*/ 2147483647 h 5950"/>
                    <a:gd name="T34" fmla="*/ 2147483647 w 5950"/>
                    <a:gd name="T35" fmla="*/ 2147483647 h 5950"/>
                    <a:gd name="T36" fmla="*/ 2147483647 w 5950"/>
                    <a:gd name="T37" fmla="*/ 2147483647 h 5950"/>
                    <a:gd name="T38" fmla="*/ 2147483647 w 5950"/>
                    <a:gd name="T39" fmla="*/ 2147483647 h 5950"/>
                    <a:gd name="T40" fmla="*/ 2147483647 w 5950"/>
                    <a:gd name="T41" fmla="*/ 2147483647 h 5950"/>
                    <a:gd name="T42" fmla="*/ 2147483647 w 5950"/>
                    <a:gd name="T43" fmla="*/ 2147483647 h 5950"/>
                    <a:gd name="T44" fmla="*/ 2147483647 w 5950"/>
                    <a:gd name="T45" fmla="*/ 2147483647 h 5950"/>
                    <a:gd name="T46" fmla="*/ 2147483647 w 5950"/>
                    <a:gd name="T47" fmla="*/ 2147483647 h 5950"/>
                    <a:gd name="T48" fmla="*/ 2147483647 w 5950"/>
                    <a:gd name="T49" fmla="*/ 2147483647 h 5950"/>
                    <a:gd name="T50" fmla="*/ 0 w 5950"/>
                    <a:gd name="T51" fmla="*/ 2147483647 h 5950"/>
                    <a:gd name="T52" fmla="*/ 2147483647 w 5950"/>
                    <a:gd name="T53" fmla="*/ 2147483647 h 5950"/>
                    <a:gd name="T54" fmla="*/ 2147483647 w 5950"/>
                    <a:gd name="T55" fmla="*/ 2147483647 h 5950"/>
                    <a:gd name="T56" fmla="*/ 2147483647 w 5950"/>
                    <a:gd name="T57" fmla="*/ 2147483647 h 5950"/>
                    <a:gd name="T58" fmla="*/ 2147483647 w 5950"/>
                    <a:gd name="T59" fmla="*/ 2147483647 h 5950"/>
                    <a:gd name="T60" fmla="*/ 2147483647 w 5950"/>
                    <a:gd name="T61" fmla="*/ 2147483647 h 5950"/>
                    <a:gd name="T62" fmla="*/ 2147483647 w 5950"/>
                    <a:gd name="T63" fmla="*/ 2147483647 h 5950"/>
                    <a:gd name="T64" fmla="*/ 2147483647 w 5950"/>
                    <a:gd name="T65" fmla="*/ 2147483647 h 5950"/>
                    <a:gd name="T66" fmla="*/ 2147483647 w 5950"/>
                    <a:gd name="T67" fmla="*/ 2147483647 h 5950"/>
                    <a:gd name="T68" fmla="*/ 2147483647 w 5950"/>
                    <a:gd name="T69" fmla="*/ 2147483647 h 5950"/>
                    <a:gd name="T70" fmla="*/ 2147483647 w 5950"/>
                    <a:gd name="T71" fmla="*/ 2147483647 h 5950"/>
                    <a:gd name="T72" fmla="*/ 2147483647 w 5950"/>
                    <a:gd name="T73" fmla="*/ 2147483647 h 5950"/>
                    <a:gd name="T74" fmla="*/ 2147483647 w 5950"/>
                    <a:gd name="T75" fmla="*/ 2147483647 h 5950"/>
                    <a:gd name="T76" fmla="*/ 2147483647 w 5950"/>
                    <a:gd name="T77" fmla="*/ 2147483647 h 5950"/>
                    <a:gd name="T78" fmla="*/ 2147483647 w 5950"/>
                    <a:gd name="T79" fmla="*/ 2147483647 h 5950"/>
                    <a:gd name="T80" fmla="*/ 2147483647 w 5950"/>
                    <a:gd name="T81" fmla="*/ 2147483647 h 5950"/>
                    <a:gd name="T82" fmla="*/ 2147483647 w 5950"/>
                    <a:gd name="T83" fmla="*/ 2147483647 h 5950"/>
                    <a:gd name="T84" fmla="*/ 2147483647 w 5950"/>
                    <a:gd name="T85" fmla="*/ 2147483647 h 5950"/>
                    <a:gd name="T86" fmla="*/ 2147483647 w 5950"/>
                    <a:gd name="T87" fmla="*/ 2147483647 h 5950"/>
                    <a:gd name="T88" fmla="*/ 2147483647 w 5950"/>
                    <a:gd name="T89" fmla="*/ 2147483647 h 5950"/>
                    <a:gd name="T90" fmla="*/ 2147483647 w 5950"/>
                    <a:gd name="T91" fmla="*/ 2147483647 h 5950"/>
                    <a:gd name="T92" fmla="*/ 2147483647 w 5950"/>
                    <a:gd name="T93" fmla="*/ 2147483647 h 5950"/>
                    <a:gd name="T94" fmla="*/ 2147483647 w 5950"/>
                    <a:gd name="T95" fmla="*/ 2147483647 h 5950"/>
                    <a:gd name="T96" fmla="*/ 2147483647 w 5950"/>
                    <a:gd name="T97" fmla="*/ 2147483647 h 5950"/>
                    <a:gd name="T98" fmla="*/ 2147483647 w 5950"/>
                    <a:gd name="T99" fmla="*/ 2147483647 h 5950"/>
                    <a:gd name="T100" fmla="*/ 2147483647 w 5950"/>
                    <a:gd name="T101" fmla="*/ 2147483647 h 5950"/>
                    <a:gd name="T102" fmla="*/ 2147483647 w 5950"/>
                    <a:gd name="T103" fmla="*/ 2147483647 h 5950"/>
                    <a:gd name="T104" fmla="*/ 2147483647 w 5950"/>
                    <a:gd name="T105" fmla="*/ 2147483647 h 5950"/>
                    <a:gd name="T106" fmla="*/ 2147483647 w 5950"/>
                    <a:gd name="T107" fmla="*/ 2147483647 h 5950"/>
                    <a:gd name="T108" fmla="*/ 2147483647 w 5950"/>
                    <a:gd name="T109" fmla="*/ 2147483647 h 5950"/>
                    <a:gd name="T110" fmla="*/ 2147483647 w 5950"/>
                    <a:gd name="T111" fmla="*/ 2147483647 h 5950"/>
                    <a:gd name="T112" fmla="*/ 2147483647 w 5950"/>
                    <a:gd name="T113" fmla="*/ 2147483647 h 5950"/>
                    <a:gd name="T114" fmla="*/ 2147483647 w 5950"/>
                    <a:gd name="T115" fmla="*/ 2147483647 h 5950"/>
                    <a:gd name="T116" fmla="*/ 2147483647 w 5950"/>
                    <a:gd name="T117" fmla="*/ 2147483647 h 5950"/>
                    <a:gd name="T118" fmla="*/ 2147483647 w 5950"/>
                    <a:gd name="T119" fmla="*/ 2147483647 h 5950"/>
                    <a:gd name="T120" fmla="*/ 2147483647 w 5950"/>
                    <a:gd name="T121" fmla="*/ 2147483647 h 5950"/>
                    <a:gd name="T122" fmla="*/ 2147483647 w 5950"/>
                    <a:gd name="T123" fmla="*/ 2147483647 h 5950"/>
                    <a:gd name="T124" fmla="*/ 2147483647 w 5950"/>
                    <a:gd name="T125" fmla="*/ 2147483647 h 595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50"/>
                    <a:gd name="T190" fmla="*/ 0 h 5950"/>
                    <a:gd name="T191" fmla="*/ 5950 w 5950"/>
                    <a:gd name="T192" fmla="*/ 5950 h 595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50" h="5950">
                      <a:moveTo>
                        <a:pt x="5904" y="2636"/>
                      </a:moveTo>
                      <a:lnTo>
                        <a:pt x="5904" y="2636"/>
                      </a:lnTo>
                      <a:lnTo>
                        <a:pt x="5912" y="2719"/>
                      </a:lnTo>
                      <a:lnTo>
                        <a:pt x="5919" y="2800"/>
                      </a:lnTo>
                      <a:lnTo>
                        <a:pt x="5930" y="2791"/>
                      </a:lnTo>
                      <a:lnTo>
                        <a:pt x="5938" y="2781"/>
                      </a:lnTo>
                      <a:lnTo>
                        <a:pt x="5945" y="2773"/>
                      </a:lnTo>
                      <a:lnTo>
                        <a:pt x="5948" y="2763"/>
                      </a:lnTo>
                      <a:lnTo>
                        <a:pt x="5950" y="2753"/>
                      </a:lnTo>
                      <a:lnTo>
                        <a:pt x="5950" y="2742"/>
                      </a:lnTo>
                      <a:lnTo>
                        <a:pt x="5948" y="2715"/>
                      </a:lnTo>
                      <a:lnTo>
                        <a:pt x="5945" y="2689"/>
                      </a:lnTo>
                      <a:lnTo>
                        <a:pt x="5943" y="2678"/>
                      </a:lnTo>
                      <a:lnTo>
                        <a:pt x="5940" y="2668"/>
                      </a:lnTo>
                      <a:lnTo>
                        <a:pt x="5935" y="2659"/>
                      </a:lnTo>
                      <a:lnTo>
                        <a:pt x="5927" y="2651"/>
                      </a:lnTo>
                      <a:lnTo>
                        <a:pt x="5917" y="2645"/>
                      </a:lnTo>
                      <a:lnTo>
                        <a:pt x="5904" y="2636"/>
                      </a:lnTo>
                      <a:close/>
                      <a:moveTo>
                        <a:pt x="2202" y="92"/>
                      </a:moveTo>
                      <a:lnTo>
                        <a:pt x="2202" y="92"/>
                      </a:lnTo>
                      <a:lnTo>
                        <a:pt x="2176" y="101"/>
                      </a:lnTo>
                      <a:lnTo>
                        <a:pt x="2164" y="104"/>
                      </a:lnTo>
                      <a:lnTo>
                        <a:pt x="2156" y="109"/>
                      </a:lnTo>
                      <a:lnTo>
                        <a:pt x="2148" y="117"/>
                      </a:lnTo>
                      <a:lnTo>
                        <a:pt x="2141" y="125"/>
                      </a:lnTo>
                      <a:lnTo>
                        <a:pt x="2136" y="138"/>
                      </a:lnTo>
                      <a:lnTo>
                        <a:pt x="2131" y="155"/>
                      </a:lnTo>
                      <a:lnTo>
                        <a:pt x="2212" y="132"/>
                      </a:lnTo>
                      <a:lnTo>
                        <a:pt x="2295" y="110"/>
                      </a:lnTo>
                      <a:lnTo>
                        <a:pt x="2282" y="99"/>
                      </a:lnTo>
                      <a:lnTo>
                        <a:pt x="2272" y="91"/>
                      </a:lnTo>
                      <a:lnTo>
                        <a:pt x="2260" y="86"/>
                      </a:lnTo>
                      <a:lnTo>
                        <a:pt x="2250" y="84"/>
                      </a:lnTo>
                      <a:lnTo>
                        <a:pt x="2240" y="84"/>
                      </a:lnTo>
                      <a:lnTo>
                        <a:pt x="2229" y="86"/>
                      </a:lnTo>
                      <a:lnTo>
                        <a:pt x="2202" y="92"/>
                      </a:lnTo>
                      <a:close/>
                      <a:moveTo>
                        <a:pt x="5419" y="1263"/>
                      </a:moveTo>
                      <a:lnTo>
                        <a:pt x="5419" y="1263"/>
                      </a:lnTo>
                      <a:lnTo>
                        <a:pt x="5404" y="1242"/>
                      </a:lnTo>
                      <a:lnTo>
                        <a:pt x="5396" y="1233"/>
                      </a:lnTo>
                      <a:lnTo>
                        <a:pt x="5388" y="1227"/>
                      </a:lnTo>
                      <a:lnTo>
                        <a:pt x="5380" y="1222"/>
                      </a:lnTo>
                      <a:lnTo>
                        <a:pt x="5368" y="1218"/>
                      </a:lnTo>
                      <a:lnTo>
                        <a:pt x="5355" y="1217"/>
                      </a:lnTo>
                      <a:lnTo>
                        <a:pt x="5340" y="1218"/>
                      </a:lnTo>
                      <a:lnTo>
                        <a:pt x="5388" y="1286"/>
                      </a:lnTo>
                      <a:lnTo>
                        <a:pt x="5436" y="1354"/>
                      </a:lnTo>
                      <a:lnTo>
                        <a:pt x="5441" y="1339"/>
                      </a:lnTo>
                      <a:lnTo>
                        <a:pt x="5444" y="1327"/>
                      </a:lnTo>
                      <a:lnTo>
                        <a:pt x="5445" y="1316"/>
                      </a:lnTo>
                      <a:lnTo>
                        <a:pt x="5444" y="1306"/>
                      </a:lnTo>
                      <a:lnTo>
                        <a:pt x="5441" y="1296"/>
                      </a:lnTo>
                      <a:lnTo>
                        <a:pt x="5436" y="1286"/>
                      </a:lnTo>
                      <a:lnTo>
                        <a:pt x="5419" y="1263"/>
                      </a:lnTo>
                      <a:close/>
                      <a:moveTo>
                        <a:pt x="5919" y="3151"/>
                      </a:moveTo>
                      <a:lnTo>
                        <a:pt x="5919" y="3151"/>
                      </a:lnTo>
                      <a:lnTo>
                        <a:pt x="5912" y="3233"/>
                      </a:lnTo>
                      <a:lnTo>
                        <a:pt x="5904" y="3314"/>
                      </a:lnTo>
                      <a:lnTo>
                        <a:pt x="5917" y="3307"/>
                      </a:lnTo>
                      <a:lnTo>
                        <a:pt x="5927" y="3299"/>
                      </a:lnTo>
                      <a:lnTo>
                        <a:pt x="5935" y="3291"/>
                      </a:lnTo>
                      <a:lnTo>
                        <a:pt x="5940" y="3283"/>
                      </a:lnTo>
                      <a:lnTo>
                        <a:pt x="5943" y="3273"/>
                      </a:lnTo>
                      <a:lnTo>
                        <a:pt x="5945" y="3263"/>
                      </a:lnTo>
                      <a:lnTo>
                        <a:pt x="5948" y="3237"/>
                      </a:lnTo>
                      <a:lnTo>
                        <a:pt x="5950" y="3208"/>
                      </a:lnTo>
                      <a:lnTo>
                        <a:pt x="5950" y="3199"/>
                      </a:lnTo>
                      <a:lnTo>
                        <a:pt x="5948" y="3187"/>
                      </a:lnTo>
                      <a:lnTo>
                        <a:pt x="5945" y="3179"/>
                      </a:lnTo>
                      <a:lnTo>
                        <a:pt x="5938" y="3169"/>
                      </a:lnTo>
                      <a:lnTo>
                        <a:pt x="5930" y="3161"/>
                      </a:lnTo>
                      <a:lnTo>
                        <a:pt x="5919" y="3151"/>
                      </a:lnTo>
                      <a:close/>
                      <a:moveTo>
                        <a:pt x="5800" y="2133"/>
                      </a:moveTo>
                      <a:lnTo>
                        <a:pt x="5800" y="2133"/>
                      </a:lnTo>
                      <a:lnTo>
                        <a:pt x="5821" y="2213"/>
                      </a:lnTo>
                      <a:lnTo>
                        <a:pt x="5843" y="2292"/>
                      </a:lnTo>
                      <a:lnTo>
                        <a:pt x="5853" y="2280"/>
                      </a:lnTo>
                      <a:lnTo>
                        <a:pt x="5859" y="2270"/>
                      </a:lnTo>
                      <a:lnTo>
                        <a:pt x="5864" y="2260"/>
                      </a:lnTo>
                      <a:lnTo>
                        <a:pt x="5866" y="2251"/>
                      </a:lnTo>
                      <a:lnTo>
                        <a:pt x="5866" y="2241"/>
                      </a:lnTo>
                      <a:lnTo>
                        <a:pt x="5864" y="2229"/>
                      </a:lnTo>
                      <a:lnTo>
                        <a:pt x="5858" y="2203"/>
                      </a:lnTo>
                      <a:lnTo>
                        <a:pt x="5851" y="2176"/>
                      </a:lnTo>
                      <a:lnTo>
                        <a:pt x="5846" y="2166"/>
                      </a:lnTo>
                      <a:lnTo>
                        <a:pt x="5841" y="2158"/>
                      </a:lnTo>
                      <a:lnTo>
                        <a:pt x="5835" y="2150"/>
                      </a:lnTo>
                      <a:lnTo>
                        <a:pt x="5826" y="2143"/>
                      </a:lnTo>
                      <a:lnTo>
                        <a:pt x="5815" y="2138"/>
                      </a:lnTo>
                      <a:lnTo>
                        <a:pt x="5800" y="2133"/>
                      </a:lnTo>
                      <a:close/>
                      <a:moveTo>
                        <a:pt x="2715" y="2"/>
                      </a:moveTo>
                      <a:lnTo>
                        <a:pt x="2715" y="2"/>
                      </a:lnTo>
                      <a:lnTo>
                        <a:pt x="2687" y="5"/>
                      </a:lnTo>
                      <a:lnTo>
                        <a:pt x="2676" y="7"/>
                      </a:lnTo>
                      <a:lnTo>
                        <a:pt x="2666" y="10"/>
                      </a:lnTo>
                      <a:lnTo>
                        <a:pt x="2657" y="16"/>
                      </a:lnTo>
                      <a:lnTo>
                        <a:pt x="2649" y="25"/>
                      </a:lnTo>
                      <a:lnTo>
                        <a:pt x="2641" y="35"/>
                      </a:lnTo>
                      <a:lnTo>
                        <a:pt x="2634" y="51"/>
                      </a:lnTo>
                      <a:lnTo>
                        <a:pt x="2718" y="41"/>
                      </a:lnTo>
                      <a:lnTo>
                        <a:pt x="2803" y="36"/>
                      </a:lnTo>
                      <a:lnTo>
                        <a:pt x="2791" y="21"/>
                      </a:lnTo>
                      <a:lnTo>
                        <a:pt x="2783" y="13"/>
                      </a:lnTo>
                      <a:lnTo>
                        <a:pt x="2773" y="7"/>
                      </a:lnTo>
                      <a:lnTo>
                        <a:pt x="2763" y="2"/>
                      </a:lnTo>
                      <a:lnTo>
                        <a:pt x="2753" y="0"/>
                      </a:lnTo>
                      <a:lnTo>
                        <a:pt x="2742" y="0"/>
                      </a:lnTo>
                      <a:lnTo>
                        <a:pt x="2715" y="2"/>
                      </a:lnTo>
                      <a:close/>
                      <a:moveTo>
                        <a:pt x="4687" y="531"/>
                      </a:moveTo>
                      <a:lnTo>
                        <a:pt x="4687" y="531"/>
                      </a:lnTo>
                      <a:lnTo>
                        <a:pt x="4664" y="514"/>
                      </a:lnTo>
                      <a:lnTo>
                        <a:pt x="4654" y="509"/>
                      </a:lnTo>
                      <a:lnTo>
                        <a:pt x="4644" y="506"/>
                      </a:lnTo>
                      <a:lnTo>
                        <a:pt x="4634" y="505"/>
                      </a:lnTo>
                      <a:lnTo>
                        <a:pt x="4623" y="506"/>
                      </a:lnTo>
                      <a:lnTo>
                        <a:pt x="4611" y="509"/>
                      </a:lnTo>
                      <a:lnTo>
                        <a:pt x="4595" y="514"/>
                      </a:lnTo>
                      <a:lnTo>
                        <a:pt x="4664" y="562"/>
                      </a:lnTo>
                      <a:lnTo>
                        <a:pt x="4732" y="610"/>
                      </a:lnTo>
                      <a:lnTo>
                        <a:pt x="4733" y="595"/>
                      </a:lnTo>
                      <a:lnTo>
                        <a:pt x="4732" y="582"/>
                      </a:lnTo>
                      <a:lnTo>
                        <a:pt x="4728" y="570"/>
                      </a:lnTo>
                      <a:lnTo>
                        <a:pt x="4723" y="562"/>
                      </a:lnTo>
                      <a:lnTo>
                        <a:pt x="4717" y="554"/>
                      </a:lnTo>
                      <a:lnTo>
                        <a:pt x="4708" y="546"/>
                      </a:lnTo>
                      <a:lnTo>
                        <a:pt x="4687" y="531"/>
                      </a:lnTo>
                      <a:close/>
                      <a:moveTo>
                        <a:pt x="5084" y="866"/>
                      </a:moveTo>
                      <a:lnTo>
                        <a:pt x="5084" y="866"/>
                      </a:lnTo>
                      <a:lnTo>
                        <a:pt x="5066" y="846"/>
                      </a:lnTo>
                      <a:lnTo>
                        <a:pt x="5056" y="839"/>
                      </a:lnTo>
                      <a:lnTo>
                        <a:pt x="5048" y="834"/>
                      </a:lnTo>
                      <a:lnTo>
                        <a:pt x="5038" y="831"/>
                      </a:lnTo>
                      <a:lnTo>
                        <a:pt x="5027" y="829"/>
                      </a:lnTo>
                      <a:lnTo>
                        <a:pt x="5014" y="831"/>
                      </a:lnTo>
                      <a:lnTo>
                        <a:pt x="4999" y="834"/>
                      </a:lnTo>
                      <a:lnTo>
                        <a:pt x="5058" y="892"/>
                      </a:lnTo>
                      <a:lnTo>
                        <a:pt x="5116" y="951"/>
                      </a:lnTo>
                      <a:lnTo>
                        <a:pt x="5119" y="936"/>
                      </a:lnTo>
                      <a:lnTo>
                        <a:pt x="5121" y="923"/>
                      </a:lnTo>
                      <a:lnTo>
                        <a:pt x="5119" y="912"/>
                      </a:lnTo>
                      <a:lnTo>
                        <a:pt x="5116" y="902"/>
                      </a:lnTo>
                      <a:lnTo>
                        <a:pt x="5111" y="894"/>
                      </a:lnTo>
                      <a:lnTo>
                        <a:pt x="5104" y="884"/>
                      </a:lnTo>
                      <a:lnTo>
                        <a:pt x="5084" y="866"/>
                      </a:lnTo>
                      <a:close/>
                      <a:moveTo>
                        <a:pt x="5681" y="4148"/>
                      </a:moveTo>
                      <a:lnTo>
                        <a:pt x="5681" y="4148"/>
                      </a:lnTo>
                      <a:lnTo>
                        <a:pt x="5648" y="4222"/>
                      </a:lnTo>
                      <a:lnTo>
                        <a:pt x="5612" y="4295"/>
                      </a:lnTo>
                      <a:lnTo>
                        <a:pt x="5627" y="4293"/>
                      </a:lnTo>
                      <a:lnTo>
                        <a:pt x="5640" y="4290"/>
                      </a:lnTo>
                      <a:lnTo>
                        <a:pt x="5648" y="4285"/>
                      </a:lnTo>
                      <a:lnTo>
                        <a:pt x="5657" y="4279"/>
                      </a:lnTo>
                      <a:lnTo>
                        <a:pt x="5663" y="4270"/>
                      </a:lnTo>
                      <a:lnTo>
                        <a:pt x="5668" y="4260"/>
                      </a:lnTo>
                      <a:lnTo>
                        <a:pt x="5680" y="4237"/>
                      </a:lnTo>
                      <a:lnTo>
                        <a:pt x="5691" y="4213"/>
                      </a:lnTo>
                      <a:lnTo>
                        <a:pt x="5694" y="4203"/>
                      </a:lnTo>
                      <a:lnTo>
                        <a:pt x="5696" y="4193"/>
                      </a:lnTo>
                      <a:lnTo>
                        <a:pt x="5696" y="4183"/>
                      </a:lnTo>
                      <a:lnTo>
                        <a:pt x="5694" y="4171"/>
                      </a:lnTo>
                      <a:lnTo>
                        <a:pt x="5689" y="4160"/>
                      </a:lnTo>
                      <a:lnTo>
                        <a:pt x="5681" y="4148"/>
                      </a:lnTo>
                      <a:close/>
                      <a:moveTo>
                        <a:pt x="4146" y="5682"/>
                      </a:moveTo>
                      <a:lnTo>
                        <a:pt x="4146" y="5682"/>
                      </a:lnTo>
                      <a:lnTo>
                        <a:pt x="4159" y="5690"/>
                      </a:lnTo>
                      <a:lnTo>
                        <a:pt x="4171" y="5695"/>
                      </a:lnTo>
                      <a:lnTo>
                        <a:pt x="4181" y="5698"/>
                      </a:lnTo>
                      <a:lnTo>
                        <a:pt x="4191" y="5698"/>
                      </a:lnTo>
                      <a:lnTo>
                        <a:pt x="4201" y="5695"/>
                      </a:lnTo>
                      <a:lnTo>
                        <a:pt x="4212" y="5691"/>
                      </a:lnTo>
                      <a:lnTo>
                        <a:pt x="4235" y="5680"/>
                      </a:lnTo>
                      <a:lnTo>
                        <a:pt x="4260" y="5668"/>
                      </a:lnTo>
                      <a:lnTo>
                        <a:pt x="4270" y="5663"/>
                      </a:lnTo>
                      <a:lnTo>
                        <a:pt x="4278" y="5657"/>
                      </a:lnTo>
                      <a:lnTo>
                        <a:pt x="4283" y="5650"/>
                      </a:lnTo>
                      <a:lnTo>
                        <a:pt x="4288" y="5640"/>
                      </a:lnTo>
                      <a:lnTo>
                        <a:pt x="4291" y="5629"/>
                      </a:lnTo>
                      <a:lnTo>
                        <a:pt x="4295" y="5614"/>
                      </a:lnTo>
                      <a:lnTo>
                        <a:pt x="4220" y="5649"/>
                      </a:lnTo>
                      <a:lnTo>
                        <a:pt x="4146" y="5682"/>
                      </a:lnTo>
                      <a:close/>
                      <a:moveTo>
                        <a:pt x="1" y="2715"/>
                      </a:moveTo>
                      <a:lnTo>
                        <a:pt x="1" y="2715"/>
                      </a:lnTo>
                      <a:lnTo>
                        <a:pt x="0" y="2744"/>
                      </a:lnTo>
                      <a:lnTo>
                        <a:pt x="0" y="2753"/>
                      </a:lnTo>
                      <a:lnTo>
                        <a:pt x="1" y="2765"/>
                      </a:lnTo>
                      <a:lnTo>
                        <a:pt x="5" y="2773"/>
                      </a:lnTo>
                      <a:lnTo>
                        <a:pt x="11" y="2783"/>
                      </a:lnTo>
                      <a:lnTo>
                        <a:pt x="21" y="2793"/>
                      </a:lnTo>
                      <a:lnTo>
                        <a:pt x="34" y="2803"/>
                      </a:lnTo>
                      <a:lnTo>
                        <a:pt x="41" y="2719"/>
                      </a:lnTo>
                      <a:lnTo>
                        <a:pt x="49" y="2635"/>
                      </a:lnTo>
                      <a:lnTo>
                        <a:pt x="34" y="2643"/>
                      </a:lnTo>
                      <a:lnTo>
                        <a:pt x="23" y="2651"/>
                      </a:lnTo>
                      <a:lnTo>
                        <a:pt x="14" y="2658"/>
                      </a:lnTo>
                      <a:lnTo>
                        <a:pt x="10" y="2668"/>
                      </a:lnTo>
                      <a:lnTo>
                        <a:pt x="6" y="2678"/>
                      </a:lnTo>
                      <a:lnTo>
                        <a:pt x="3" y="2687"/>
                      </a:lnTo>
                      <a:lnTo>
                        <a:pt x="1" y="2715"/>
                      </a:lnTo>
                      <a:close/>
                      <a:moveTo>
                        <a:pt x="1713" y="270"/>
                      </a:moveTo>
                      <a:lnTo>
                        <a:pt x="1713" y="270"/>
                      </a:lnTo>
                      <a:lnTo>
                        <a:pt x="1688" y="282"/>
                      </a:lnTo>
                      <a:lnTo>
                        <a:pt x="1678" y="289"/>
                      </a:lnTo>
                      <a:lnTo>
                        <a:pt x="1670" y="295"/>
                      </a:lnTo>
                      <a:lnTo>
                        <a:pt x="1663" y="303"/>
                      </a:lnTo>
                      <a:lnTo>
                        <a:pt x="1660" y="313"/>
                      </a:lnTo>
                      <a:lnTo>
                        <a:pt x="1657" y="328"/>
                      </a:lnTo>
                      <a:lnTo>
                        <a:pt x="1653" y="345"/>
                      </a:lnTo>
                      <a:lnTo>
                        <a:pt x="1731" y="307"/>
                      </a:lnTo>
                      <a:lnTo>
                        <a:pt x="1808" y="272"/>
                      </a:lnTo>
                      <a:lnTo>
                        <a:pt x="1793" y="264"/>
                      </a:lnTo>
                      <a:lnTo>
                        <a:pt x="1780" y="257"/>
                      </a:lnTo>
                      <a:lnTo>
                        <a:pt x="1770" y="254"/>
                      </a:lnTo>
                      <a:lnTo>
                        <a:pt x="1759" y="254"/>
                      </a:lnTo>
                      <a:lnTo>
                        <a:pt x="1749" y="256"/>
                      </a:lnTo>
                      <a:lnTo>
                        <a:pt x="1739" y="259"/>
                      </a:lnTo>
                      <a:lnTo>
                        <a:pt x="1713" y="270"/>
                      </a:lnTo>
                      <a:close/>
                      <a:moveTo>
                        <a:pt x="5343" y="4734"/>
                      </a:moveTo>
                      <a:lnTo>
                        <a:pt x="5343" y="4734"/>
                      </a:lnTo>
                      <a:lnTo>
                        <a:pt x="5358" y="4734"/>
                      </a:lnTo>
                      <a:lnTo>
                        <a:pt x="5371" y="4732"/>
                      </a:lnTo>
                      <a:lnTo>
                        <a:pt x="5381" y="4729"/>
                      </a:lnTo>
                      <a:lnTo>
                        <a:pt x="5389" y="4724"/>
                      </a:lnTo>
                      <a:lnTo>
                        <a:pt x="5398" y="4717"/>
                      </a:lnTo>
                      <a:lnTo>
                        <a:pt x="5404" y="4709"/>
                      </a:lnTo>
                      <a:lnTo>
                        <a:pt x="5419" y="4687"/>
                      </a:lnTo>
                      <a:lnTo>
                        <a:pt x="5434" y="4666"/>
                      </a:lnTo>
                      <a:lnTo>
                        <a:pt x="5441" y="4656"/>
                      </a:lnTo>
                      <a:lnTo>
                        <a:pt x="5444" y="4646"/>
                      </a:lnTo>
                      <a:lnTo>
                        <a:pt x="5445" y="4636"/>
                      </a:lnTo>
                      <a:lnTo>
                        <a:pt x="5445" y="4626"/>
                      </a:lnTo>
                      <a:lnTo>
                        <a:pt x="5442" y="4615"/>
                      </a:lnTo>
                      <a:lnTo>
                        <a:pt x="5437" y="4600"/>
                      </a:lnTo>
                      <a:lnTo>
                        <a:pt x="5391" y="4668"/>
                      </a:lnTo>
                      <a:lnTo>
                        <a:pt x="5343" y="4734"/>
                      </a:lnTo>
                      <a:close/>
                      <a:moveTo>
                        <a:pt x="5002" y="5118"/>
                      </a:moveTo>
                      <a:lnTo>
                        <a:pt x="5002" y="5118"/>
                      </a:lnTo>
                      <a:lnTo>
                        <a:pt x="5017" y="5121"/>
                      </a:lnTo>
                      <a:lnTo>
                        <a:pt x="5030" y="5121"/>
                      </a:lnTo>
                      <a:lnTo>
                        <a:pt x="5040" y="5121"/>
                      </a:lnTo>
                      <a:lnTo>
                        <a:pt x="5050" y="5118"/>
                      </a:lnTo>
                      <a:lnTo>
                        <a:pt x="5058" y="5111"/>
                      </a:lnTo>
                      <a:lnTo>
                        <a:pt x="5066" y="5105"/>
                      </a:lnTo>
                      <a:lnTo>
                        <a:pt x="5084" y="5086"/>
                      </a:lnTo>
                      <a:lnTo>
                        <a:pt x="5104" y="5067"/>
                      </a:lnTo>
                      <a:lnTo>
                        <a:pt x="5111" y="5058"/>
                      </a:lnTo>
                      <a:lnTo>
                        <a:pt x="5116" y="5050"/>
                      </a:lnTo>
                      <a:lnTo>
                        <a:pt x="5119" y="5040"/>
                      </a:lnTo>
                      <a:lnTo>
                        <a:pt x="5121" y="5030"/>
                      </a:lnTo>
                      <a:lnTo>
                        <a:pt x="5121" y="5019"/>
                      </a:lnTo>
                      <a:lnTo>
                        <a:pt x="5117" y="5004"/>
                      </a:lnTo>
                      <a:lnTo>
                        <a:pt x="5060" y="5062"/>
                      </a:lnTo>
                      <a:lnTo>
                        <a:pt x="5002" y="5118"/>
                      </a:lnTo>
                      <a:close/>
                      <a:moveTo>
                        <a:pt x="1" y="3237"/>
                      </a:moveTo>
                      <a:lnTo>
                        <a:pt x="1" y="3237"/>
                      </a:lnTo>
                      <a:lnTo>
                        <a:pt x="3" y="3263"/>
                      </a:lnTo>
                      <a:lnTo>
                        <a:pt x="6" y="3274"/>
                      </a:lnTo>
                      <a:lnTo>
                        <a:pt x="10" y="3284"/>
                      </a:lnTo>
                      <a:lnTo>
                        <a:pt x="14" y="3293"/>
                      </a:lnTo>
                      <a:lnTo>
                        <a:pt x="23" y="3301"/>
                      </a:lnTo>
                      <a:lnTo>
                        <a:pt x="33" y="3307"/>
                      </a:lnTo>
                      <a:lnTo>
                        <a:pt x="47" y="3316"/>
                      </a:lnTo>
                      <a:lnTo>
                        <a:pt x="39" y="3233"/>
                      </a:lnTo>
                      <a:lnTo>
                        <a:pt x="33" y="3149"/>
                      </a:lnTo>
                      <a:lnTo>
                        <a:pt x="21" y="3159"/>
                      </a:lnTo>
                      <a:lnTo>
                        <a:pt x="11" y="3169"/>
                      </a:lnTo>
                      <a:lnTo>
                        <a:pt x="5" y="3177"/>
                      </a:lnTo>
                      <a:lnTo>
                        <a:pt x="1" y="3187"/>
                      </a:lnTo>
                      <a:lnTo>
                        <a:pt x="0" y="3197"/>
                      </a:lnTo>
                      <a:lnTo>
                        <a:pt x="0" y="3208"/>
                      </a:lnTo>
                      <a:lnTo>
                        <a:pt x="1" y="3237"/>
                      </a:lnTo>
                      <a:close/>
                      <a:moveTo>
                        <a:pt x="270" y="1715"/>
                      </a:moveTo>
                      <a:lnTo>
                        <a:pt x="270" y="1715"/>
                      </a:lnTo>
                      <a:lnTo>
                        <a:pt x="259" y="1739"/>
                      </a:lnTo>
                      <a:lnTo>
                        <a:pt x="254" y="1749"/>
                      </a:lnTo>
                      <a:lnTo>
                        <a:pt x="252" y="1761"/>
                      </a:lnTo>
                      <a:lnTo>
                        <a:pt x="254" y="1771"/>
                      </a:lnTo>
                      <a:lnTo>
                        <a:pt x="255" y="1782"/>
                      </a:lnTo>
                      <a:lnTo>
                        <a:pt x="262" y="1794"/>
                      </a:lnTo>
                      <a:lnTo>
                        <a:pt x="272" y="1809"/>
                      </a:lnTo>
                      <a:lnTo>
                        <a:pt x="306" y="1731"/>
                      </a:lnTo>
                      <a:lnTo>
                        <a:pt x="343" y="1655"/>
                      </a:lnTo>
                      <a:lnTo>
                        <a:pt x="326" y="1657"/>
                      </a:lnTo>
                      <a:lnTo>
                        <a:pt x="313" y="1660"/>
                      </a:lnTo>
                      <a:lnTo>
                        <a:pt x="301" y="1665"/>
                      </a:lnTo>
                      <a:lnTo>
                        <a:pt x="293" y="1672"/>
                      </a:lnTo>
                      <a:lnTo>
                        <a:pt x="287" y="1680"/>
                      </a:lnTo>
                      <a:lnTo>
                        <a:pt x="282" y="1688"/>
                      </a:lnTo>
                      <a:lnTo>
                        <a:pt x="270" y="1715"/>
                      </a:lnTo>
                      <a:close/>
                      <a:moveTo>
                        <a:pt x="529" y="1263"/>
                      </a:moveTo>
                      <a:lnTo>
                        <a:pt x="529" y="1263"/>
                      </a:lnTo>
                      <a:lnTo>
                        <a:pt x="514" y="1286"/>
                      </a:lnTo>
                      <a:lnTo>
                        <a:pt x="509" y="1296"/>
                      </a:lnTo>
                      <a:lnTo>
                        <a:pt x="504" y="1306"/>
                      </a:lnTo>
                      <a:lnTo>
                        <a:pt x="504" y="1316"/>
                      </a:lnTo>
                      <a:lnTo>
                        <a:pt x="504" y="1327"/>
                      </a:lnTo>
                      <a:lnTo>
                        <a:pt x="507" y="1340"/>
                      </a:lnTo>
                      <a:lnTo>
                        <a:pt x="514" y="1355"/>
                      </a:lnTo>
                      <a:lnTo>
                        <a:pt x="562" y="1286"/>
                      </a:lnTo>
                      <a:lnTo>
                        <a:pt x="611" y="1218"/>
                      </a:lnTo>
                      <a:lnTo>
                        <a:pt x="595" y="1217"/>
                      </a:lnTo>
                      <a:lnTo>
                        <a:pt x="582" y="1218"/>
                      </a:lnTo>
                      <a:lnTo>
                        <a:pt x="570" y="1222"/>
                      </a:lnTo>
                      <a:lnTo>
                        <a:pt x="560" y="1225"/>
                      </a:lnTo>
                      <a:lnTo>
                        <a:pt x="554" y="1233"/>
                      </a:lnTo>
                      <a:lnTo>
                        <a:pt x="545" y="1242"/>
                      </a:lnTo>
                      <a:lnTo>
                        <a:pt x="529" y="1263"/>
                      </a:lnTo>
                      <a:close/>
                      <a:moveTo>
                        <a:pt x="864" y="866"/>
                      </a:moveTo>
                      <a:lnTo>
                        <a:pt x="864" y="866"/>
                      </a:lnTo>
                      <a:lnTo>
                        <a:pt x="844" y="885"/>
                      </a:lnTo>
                      <a:lnTo>
                        <a:pt x="837" y="894"/>
                      </a:lnTo>
                      <a:lnTo>
                        <a:pt x="832" y="902"/>
                      </a:lnTo>
                      <a:lnTo>
                        <a:pt x="829" y="912"/>
                      </a:lnTo>
                      <a:lnTo>
                        <a:pt x="829" y="923"/>
                      </a:lnTo>
                      <a:lnTo>
                        <a:pt x="829" y="938"/>
                      </a:lnTo>
                      <a:lnTo>
                        <a:pt x="834" y="955"/>
                      </a:lnTo>
                      <a:lnTo>
                        <a:pt x="893" y="894"/>
                      </a:lnTo>
                      <a:lnTo>
                        <a:pt x="953" y="834"/>
                      </a:lnTo>
                      <a:lnTo>
                        <a:pt x="936" y="831"/>
                      </a:lnTo>
                      <a:lnTo>
                        <a:pt x="923" y="829"/>
                      </a:lnTo>
                      <a:lnTo>
                        <a:pt x="911" y="831"/>
                      </a:lnTo>
                      <a:lnTo>
                        <a:pt x="902" y="833"/>
                      </a:lnTo>
                      <a:lnTo>
                        <a:pt x="893" y="839"/>
                      </a:lnTo>
                      <a:lnTo>
                        <a:pt x="883" y="846"/>
                      </a:lnTo>
                      <a:lnTo>
                        <a:pt x="864" y="866"/>
                      </a:lnTo>
                      <a:close/>
                      <a:moveTo>
                        <a:pt x="1263" y="531"/>
                      </a:moveTo>
                      <a:lnTo>
                        <a:pt x="1263" y="531"/>
                      </a:lnTo>
                      <a:lnTo>
                        <a:pt x="1240" y="547"/>
                      </a:lnTo>
                      <a:lnTo>
                        <a:pt x="1231" y="554"/>
                      </a:lnTo>
                      <a:lnTo>
                        <a:pt x="1225" y="562"/>
                      </a:lnTo>
                      <a:lnTo>
                        <a:pt x="1220" y="572"/>
                      </a:lnTo>
                      <a:lnTo>
                        <a:pt x="1216" y="582"/>
                      </a:lnTo>
                      <a:lnTo>
                        <a:pt x="1216" y="597"/>
                      </a:lnTo>
                      <a:lnTo>
                        <a:pt x="1216" y="613"/>
                      </a:lnTo>
                      <a:lnTo>
                        <a:pt x="1286" y="564"/>
                      </a:lnTo>
                      <a:lnTo>
                        <a:pt x="1357" y="516"/>
                      </a:lnTo>
                      <a:lnTo>
                        <a:pt x="1340" y="509"/>
                      </a:lnTo>
                      <a:lnTo>
                        <a:pt x="1327" y="506"/>
                      </a:lnTo>
                      <a:lnTo>
                        <a:pt x="1315" y="505"/>
                      </a:lnTo>
                      <a:lnTo>
                        <a:pt x="1305" y="506"/>
                      </a:lnTo>
                      <a:lnTo>
                        <a:pt x="1296" y="509"/>
                      </a:lnTo>
                      <a:lnTo>
                        <a:pt x="1286" y="514"/>
                      </a:lnTo>
                      <a:lnTo>
                        <a:pt x="1263" y="531"/>
                      </a:lnTo>
                      <a:close/>
                      <a:moveTo>
                        <a:pt x="5609" y="1655"/>
                      </a:moveTo>
                      <a:lnTo>
                        <a:pt x="5609" y="1655"/>
                      </a:lnTo>
                      <a:lnTo>
                        <a:pt x="5645" y="1730"/>
                      </a:lnTo>
                      <a:lnTo>
                        <a:pt x="5680" y="1805"/>
                      </a:lnTo>
                      <a:lnTo>
                        <a:pt x="5688" y="1792"/>
                      </a:lnTo>
                      <a:lnTo>
                        <a:pt x="5693" y="1781"/>
                      </a:lnTo>
                      <a:lnTo>
                        <a:pt x="5696" y="1769"/>
                      </a:lnTo>
                      <a:lnTo>
                        <a:pt x="5696" y="1759"/>
                      </a:lnTo>
                      <a:lnTo>
                        <a:pt x="5694" y="1749"/>
                      </a:lnTo>
                      <a:lnTo>
                        <a:pt x="5691" y="1739"/>
                      </a:lnTo>
                      <a:lnTo>
                        <a:pt x="5680" y="1715"/>
                      </a:lnTo>
                      <a:lnTo>
                        <a:pt x="5668" y="1690"/>
                      </a:lnTo>
                      <a:lnTo>
                        <a:pt x="5661" y="1680"/>
                      </a:lnTo>
                      <a:lnTo>
                        <a:pt x="5655" y="1672"/>
                      </a:lnTo>
                      <a:lnTo>
                        <a:pt x="5648" y="1665"/>
                      </a:lnTo>
                      <a:lnTo>
                        <a:pt x="5638" y="1660"/>
                      </a:lnTo>
                      <a:lnTo>
                        <a:pt x="5625" y="1657"/>
                      </a:lnTo>
                      <a:lnTo>
                        <a:pt x="5609" y="1655"/>
                      </a:lnTo>
                      <a:close/>
                      <a:moveTo>
                        <a:pt x="3747" y="5858"/>
                      </a:moveTo>
                      <a:lnTo>
                        <a:pt x="3747" y="5858"/>
                      </a:lnTo>
                      <a:lnTo>
                        <a:pt x="3772" y="5851"/>
                      </a:lnTo>
                      <a:lnTo>
                        <a:pt x="3784" y="5848"/>
                      </a:lnTo>
                      <a:lnTo>
                        <a:pt x="3792" y="5843"/>
                      </a:lnTo>
                      <a:lnTo>
                        <a:pt x="3800" y="5837"/>
                      </a:lnTo>
                      <a:lnTo>
                        <a:pt x="3807" y="5828"/>
                      </a:lnTo>
                      <a:lnTo>
                        <a:pt x="3812" y="5817"/>
                      </a:lnTo>
                      <a:lnTo>
                        <a:pt x="3817" y="5804"/>
                      </a:lnTo>
                      <a:lnTo>
                        <a:pt x="3737" y="5825"/>
                      </a:lnTo>
                      <a:lnTo>
                        <a:pt x="3660" y="5845"/>
                      </a:lnTo>
                      <a:lnTo>
                        <a:pt x="3671" y="5855"/>
                      </a:lnTo>
                      <a:lnTo>
                        <a:pt x="3681" y="5861"/>
                      </a:lnTo>
                      <a:lnTo>
                        <a:pt x="3691" y="5866"/>
                      </a:lnTo>
                      <a:lnTo>
                        <a:pt x="3701" y="5868"/>
                      </a:lnTo>
                      <a:lnTo>
                        <a:pt x="3711" y="5868"/>
                      </a:lnTo>
                      <a:lnTo>
                        <a:pt x="3721" y="5865"/>
                      </a:lnTo>
                      <a:lnTo>
                        <a:pt x="3747" y="5858"/>
                      </a:lnTo>
                      <a:close/>
                      <a:moveTo>
                        <a:pt x="5858" y="3748"/>
                      </a:moveTo>
                      <a:lnTo>
                        <a:pt x="5858" y="3748"/>
                      </a:lnTo>
                      <a:lnTo>
                        <a:pt x="5864" y="3721"/>
                      </a:lnTo>
                      <a:lnTo>
                        <a:pt x="5866" y="3711"/>
                      </a:lnTo>
                      <a:lnTo>
                        <a:pt x="5866" y="3701"/>
                      </a:lnTo>
                      <a:lnTo>
                        <a:pt x="5864" y="3692"/>
                      </a:lnTo>
                      <a:lnTo>
                        <a:pt x="5861" y="3682"/>
                      </a:lnTo>
                      <a:lnTo>
                        <a:pt x="5853" y="3670"/>
                      </a:lnTo>
                      <a:lnTo>
                        <a:pt x="5843" y="3659"/>
                      </a:lnTo>
                      <a:lnTo>
                        <a:pt x="5823" y="3741"/>
                      </a:lnTo>
                      <a:lnTo>
                        <a:pt x="5800" y="3817"/>
                      </a:lnTo>
                      <a:lnTo>
                        <a:pt x="5815" y="3814"/>
                      </a:lnTo>
                      <a:lnTo>
                        <a:pt x="5826" y="3807"/>
                      </a:lnTo>
                      <a:lnTo>
                        <a:pt x="5835" y="3800"/>
                      </a:lnTo>
                      <a:lnTo>
                        <a:pt x="5841" y="3794"/>
                      </a:lnTo>
                      <a:lnTo>
                        <a:pt x="5846" y="3784"/>
                      </a:lnTo>
                      <a:lnTo>
                        <a:pt x="5851" y="3774"/>
                      </a:lnTo>
                      <a:lnTo>
                        <a:pt x="5858" y="3748"/>
                      </a:lnTo>
                      <a:close/>
                      <a:moveTo>
                        <a:pt x="3747" y="92"/>
                      </a:moveTo>
                      <a:lnTo>
                        <a:pt x="3747" y="92"/>
                      </a:lnTo>
                      <a:lnTo>
                        <a:pt x="3721" y="86"/>
                      </a:lnTo>
                      <a:lnTo>
                        <a:pt x="3709" y="84"/>
                      </a:lnTo>
                      <a:lnTo>
                        <a:pt x="3698" y="84"/>
                      </a:lnTo>
                      <a:lnTo>
                        <a:pt x="3688" y="86"/>
                      </a:lnTo>
                      <a:lnTo>
                        <a:pt x="3678" y="91"/>
                      </a:lnTo>
                      <a:lnTo>
                        <a:pt x="3666" y="99"/>
                      </a:lnTo>
                      <a:lnTo>
                        <a:pt x="3655" y="110"/>
                      </a:lnTo>
                      <a:lnTo>
                        <a:pt x="3739" y="132"/>
                      </a:lnTo>
                      <a:lnTo>
                        <a:pt x="3818" y="153"/>
                      </a:lnTo>
                      <a:lnTo>
                        <a:pt x="3813" y="138"/>
                      </a:lnTo>
                      <a:lnTo>
                        <a:pt x="3807" y="125"/>
                      </a:lnTo>
                      <a:lnTo>
                        <a:pt x="3802" y="115"/>
                      </a:lnTo>
                      <a:lnTo>
                        <a:pt x="3793" y="109"/>
                      </a:lnTo>
                      <a:lnTo>
                        <a:pt x="3784" y="104"/>
                      </a:lnTo>
                      <a:lnTo>
                        <a:pt x="3774" y="101"/>
                      </a:lnTo>
                      <a:lnTo>
                        <a:pt x="3747" y="92"/>
                      </a:lnTo>
                      <a:close/>
                      <a:moveTo>
                        <a:pt x="2133" y="5802"/>
                      </a:moveTo>
                      <a:lnTo>
                        <a:pt x="2133" y="5802"/>
                      </a:lnTo>
                      <a:lnTo>
                        <a:pt x="2136" y="5817"/>
                      </a:lnTo>
                      <a:lnTo>
                        <a:pt x="2143" y="5828"/>
                      </a:lnTo>
                      <a:lnTo>
                        <a:pt x="2150" y="5837"/>
                      </a:lnTo>
                      <a:lnTo>
                        <a:pt x="2156" y="5843"/>
                      </a:lnTo>
                      <a:lnTo>
                        <a:pt x="2166" y="5848"/>
                      </a:lnTo>
                      <a:lnTo>
                        <a:pt x="2176" y="5851"/>
                      </a:lnTo>
                      <a:lnTo>
                        <a:pt x="2202" y="5858"/>
                      </a:lnTo>
                      <a:lnTo>
                        <a:pt x="2229" y="5865"/>
                      </a:lnTo>
                      <a:lnTo>
                        <a:pt x="2239" y="5868"/>
                      </a:lnTo>
                      <a:lnTo>
                        <a:pt x="2249" y="5868"/>
                      </a:lnTo>
                      <a:lnTo>
                        <a:pt x="2258" y="5866"/>
                      </a:lnTo>
                      <a:lnTo>
                        <a:pt x="2268" y="5861"/>
                      </a:lnTo>
                      <a:lnTo>
                        <a:pt x="2280" y="5855"/>
                      </a:lnTo>
                      <a:lnTo>
                        <a:pt x="2291" y="5845"/>
                      </a:lnTo>
                      <a:lnTo>
                        <a:pt x="2214" y="5825"/>
                      </a:lnTo>
                      <a:lnTo>
                        <a:pt x="2133" y="5802"/>
                      </a:lnTo>
                      <a:close/>
                      <a:moveTo>
                        <a:pt x="130" y="2216"/>
                      </a:moveTo>
                      <a:lnTo>
                        <a:pt x="130" y="2216"/>
                      </a:lnTo>
                      <a:lnTo>
                        <a:pt x="153" y="2132"/>
                      </a:lnTo>
                      <a:lnTo>
                        <a:pt x="136" y="2137"/>
                      </a:lnTo>
                      <a:lnTo>
                        <a:pt x="125" y="2143"/>
                      </a:lnTo>
                      <a:lnTo>
                        <a:pt x="115" y="2148"/>
                      </a:lnTo>
                      <a:lnTo>
                        <a:pt x="108" y="2157"/>
                      </a:lnTo>
                      <a:lnTo>
                        <a:pt x="104" y="2166"/>
                      </a:lnTo>
                      <a:lnTo>
                        <a:pt x="99" y="2176"/>
                      </a:lnTo>
                      <a:lnTo>
                        <a:pt x="92" y="2203"/>
                      </a:lnTo>
                      <a:lnTo>
                        <a:pt x="84" y="2229"/>
                      </a:lnTo>
                      <a:lnTo>
                        <a:pt x="82" y="2241"/>
                      </a:lnTo>
                      <a:lnTo>
                        <a:pt x="82" y="2252"/>
                      </a:lnTo>
                      <a:lnTo>
                        <a:pt x="85" y="2262"/>
                      </a:lnTo>
                      <a:lnTo>
                        <a:pt x="90" y="2272"/>
                      </a:lnTo>
                      <a:lnTo>
                        <a:pt x="99" y="2284"/>
                      </a:lnTo>
                      <a:lnTo>
                        <a:pt x="110" y="2295"/>
                      </a:lnTo>
                      <a:lnTo>
                        <a:pt x="130" y="2216"/>
                      </a:lnTo>
                      <a:close/>
                      <a:moveTo>
                        <a:pt x="4600" y="5438"/>
                      </a:moveTo>
                      <a:lnTo>
                        <a:pt x="4600" y="5438"/>
                      </a:lnTo>
                      <a:lnTo>
                        <a:pt x="4613" y="5443"/>
                      </a:lnTo>
                      <a:lnTo>
                        <a:pt x="4624" y="5446"/>
                      </a:lnTo>
                      <a:lnTo>
                        <a:pt x="4636" y="5446"/>
                      </a:lnTo>
                      <a:lnTo>
                        <a:pt x="4646" y="5444"/>
                      </a:lnTo>
                      <a:lnTo>
                        <a:pt x="4656" y="5441"/>
                      </a:lnTo>
                      <a:lnTo>
                        <a:pt x="4664" y="5436"/>
                      </a:lnTo>
                      <a:lnTo>
                        <a:pt x="4687" y="5421"/>
                      </a:lnTo>
                      <a:lnTo>
                        <a:pt x="4708" y="5405"/>
                      </a:lnTo>
                      <a:lnTo>
                        <a:pt x="4717" y="5398"/>
                      </a:lnTo>
                      <a:lnTo>
                        <a:pt x="4723" y="5390"/>
                      </a:lnTo>
                      <a:lnTo>
                        <a:pt x="4728" y="5382"/>
                      </a:lnTo>
                      <a:lnTo>
                        <a:pt x="4732" y="5372"/>
                      </a:lnTo>
                      <a:lnTo>
                        <a:pt x="4733" y="5358"/>
                      </a:lnTo>
                      <a:lnTo>
                        <a:pt x="4733" y="5344"/>
                      </a:lnTo>
                      <a:lnTo>
                        <a:pt x="4666" y="5391"/>
                      </a:lnTo>
                      <a:lnTo>
                        <a:pt x="4600" y="5438"/>
                      </a:lnTo>
                      <a:close/>
                      <a:moveTo>
                        <a:pt x="270" y="4237"/>
                      </a:moveTo>
                      <a:lnTo>
                        <a:pt x="270" y="4237"/>
                      </a:lnTo>
                      <a:lnTo>
                        <a:pt x="282" y="4262"/>
                      </a:lnTo>
                      <a:lnTo>
                        <a:pt x="287" y="4272"/>
                      </a:lnTo>
                      <a:lnTo>
                        <a:pt x="293" y="4279"/>
                      </a:lnTo>
                      <a:lnTo>
                        <a:pt x="301" y="4285"/>
                      </a:lnTo>
                      <a:lnTo>
                        <a:pt x="311" y="4290"/>
                      </a:lnTo>
                      <a:lnTo>
                        <a:pt x="324" y="4293"/>
                      </a:lnTo>
                      <a:lnTo>
                        <a:pt x="341" y="4295"/>
                      </a:lnTo>
                      <a:lnTo>
                        <a:pt x="305" y="4221"/>
                      </a:lnTo>
                      <a:lnTo>
                        <a:pt x="270" y="4145"/>
                      </a:lnTo>
                      <a:lnTo>
                        <a:pt x="262" y="4158"/>
                      </a:lnTo>
                      <a:lnTo>
                        <a:pt x="255" y="4170"/>
                      </a:lnTo>
                      <a:lnTo>
                        <a:pt x="254" y="4181"/>
                      </a:lnTo>
                      <a:lnTo>
                        <a:pt x="252" y="4191"/>
                      </a:lnTo>
                      <a:lnTo>
                        <a:pt x="254" y="4201"/>
                      </a:lnTo>
                      <a:lnTo>
                        <a:pt x="259" y="4213"/>
                      </a:lnTo>
                      <a:lnTo>
                        <a:pt x="270" y="4237"/>
                      </a:lnTo>
                      <a:close/>
                      <a:moveTo>
                        <a:pt x="92" y="3748"/>
                      </a:moveTo>
                      <a:lnTo>
                        <a:pt x="92" y="3748"/>
                      </a:lnTo>
                      <a:lnTo>
                        <a:pt x="99" y="3774"/>
                      </a:lnTo>
                      <a:lnTo>
                        <a:pt x="104" y="3786"/>
                      </a:lnTo>
                      <a:lnTo>
                        <a:pt x="108" y="3794"/>
                      </a:lnTo>
                      <a:lnTo>
                        <a:pt x="115" y="3802"/>
                      </a:lnTo>
                      <a:lnTo>
                        <a:pt x="123" y="3809"/>
                      </a:lnTo>
                      <a:lnTo>
                        <a:pt x="135" y="3814"/>
                      </a:lnTo>
                      <a:lnTo>
                        <a:pt x="151" y="3819"/>
                      </a:lnTo>
                      <a:lnTo>
                        <a:pt x="128" y="3738"/>
                      </a:lnTo>
                      <a:lnTo>
                        <a:pt x="108" y="3657"/>
                      </a:lnTo>
                      <a:lnTo>
                        <a:pt x="97" y="3670"/>
                      </a:lnTo>
                      <a:lnTo>
                        <a:pt x="89" y="3680"/>
                      </a:lnTo>
                      <a:lnTo>
                        <a:pt x="85" y="3690"/>
                      </a:lnTo>
                      <a:lnTo>
                        <a:pt x="82" y="3700"/>
                      </a:lnTo>
                      <a:lnTo>
                        <a:pt x="82" y="3710"/>
                      </a:lnTo>
                      <a:lnTo>
                        <a:pt x="84" y="3721"/>
                      </a:lnTo>
                      <a:lnTo>
                        <a:pt x="92" y="3748"/>
                      </a:lnTo>
                      <a:close/>
                      <a:moveTo>
                        <a:pt x="864" y="5086"/>
                      </a:moveTo>
                      <a:lnTo>
                        <a:pt x="864" y="5086"/>
                      </a:lnTo>
                      <a:lnTo>
                        <a:pt x="883" y="5105"/>
                      </a:lnTo>
                      <a:lnTo>
                        <a:pt x="892" y="5113"/>
                      </a:lnTo>
                      <a:lnTo>
                        <a:pt x="900" y="5118"/>
                      </a:lnTo>
                      <a:lnTo>
                        <a:pt x="910" y="5121"/>
                      </a:lnTo>
                      <a:lnTo>
                        <a:pt x="921" y="5121"/>
                      </a:lnTo>
                      <a:lnTo>
                        <a:pt x="933" y="5121"/>
                      </a:lnTo>
                      <a:lnTo>
                        <a:pt x="949" y="5118"/>
                      </a:lnTo>
                      <a:lnTo>
                        <a:pt x="890" y="5060"/>
                      </a:lnTo>
                      <a:lnTo>
                        <a:pt x="832" y="5001"/>
                      </a:lnTo>
                      <a:lnTo>
                        <a:pt x="829" y="5016"/>
                      </a:lnTo>
                      <a:lnTo>
                        <a:pt x="829" y="5029"/>
                      </a:lnTo>
                      <a:lnTo>
                        <a:pt x="829" y="5040"/>
                      </a:lnTo>
                      <a:lnTo>
                        <a:pt x="832" y="5050"/>
                      </a:lnTo>
                      <a:lnTo>
                        <a:pt x="837" y="5058"/>
                      </a:lnTo>
                      <a:lnTo>
                        <a:pt x="845" y="5067"/>
                      </a:lnTo>
                      <a:lnTo>
                        <a:pt x="864" y="5086"/>
                      </a:lnTo>
                      <a:close/>
                      <a:moveTo>
                        <a:pt x="1263" y="5421"/>
                      </a:moveTo>
                      <a:lnTo>
                        <a:pt x="1263" y="5421"/>
                      </a:lnTo>
                      <a:lnTo>
                        <a:pt x="1284" y="5436"/>
                      </a:lnTo>
                      <a:lnTo>
                        <a:pt x="1294" y="5441"/>
                      </a:lnTo>
                      <a:lnTo>
                        <a:pt x="1304" y="5444"/>
                      </a:lnTo>
                      <a:lnTo>
                        <a:pt x="1314" y="5446"/>
                      </a:lnTo>
                      <a:lnTo>
                        <a:pt x="1324" y="5446"/>
                      </a:lnTo>
                      <a:lnTo>
                        <a:pt x="1337" y="5443"/>
                      </a:lnTo>
                      <a:lnTo>
                        <a:pt x="1352" y="5438"/>
                      </a:lnTo>
                      <a:lnTo>
                        <a:pt x="1282" y="5391"/>
                      </a:lnTo>
                      <a:lnTo>
                        <a:pt x="1216" y="5344"/>
                      </a:lnTo>
                      <a:lnTo>
                        <a:pt x="1216" y="5358"/>
                      </a:lnTo>
                      <a:lnTo>
                        <a:pt x="1218" y="5372"/>
                      </a:lnTo>
                      <a:lnTo>
                        <a:pt x="1221" y="5382"/>
                      </a:lnTo>
                      <a:lnTo>
                        <a:pt x="1226" y="5390"/>
                      </a:lnTo>
                      <a:lnTo>
                        <a:pt x="1233" y="5398"/>
                      </a:lnTo>
                      <a:lnTo>
                        <a:pt x="1241" y="5405"/>
                      </a:lnTo>
                      <a:lnTo>
                        <a:pt x="1263" y="5421"/>
                      </a:lnTo>
                      <a:close/>
                      <a:moveTo>
                        <a:pt x="1713" y="5680"/>
                      </a:moveTo>
                      <a:lnTo>
                        <a:pt x="1713" y="5680"/>
                      </a:lnTo>
                      <a:lnTo>
                        <a:pt x="1737" y="5691"/>
                      </a:lnTo>
                      <a:lnTo>
                        <a:pt x="1747" y="5695"/>
                      </a:lnTo>
                      <a:lnTo>
                        <a:pt x="1757" y="5698"/>
                      </a:lnTo>
                      <a:lnTo>
                        <a:pt x="1767" y="5698"/>
                      </a:lnTo>
                      <a:lnTo>
                        <a:pt x="1779" y="5695"/>
                      </a:lnTo>
                      <a:lnTo>
                        <a:pt x="1790" y="5690"/>
                      </a:lnTo>
                      <a:lnTo>
                        <a:pt x="1803" y="5682"/>
                      </a:lnTo>
                      <a:lnTo>
                        <a:pt x="1728" y="5649"/>
                      </a:lnTo>
                      <a:lnTo>
                        <a:pt x="1655" y="5612"/>
                      </a:lnTo>
                      <a:lnTo>
                        <a:pt x="1657" y="5627"/>
                      </a:lnTo>
                      <a:lnTo>
                        <a:pt x="1660" y="5640"/>
                      </a:lnTo>
                      <a:lnTo>
                        <a:pt x="1665" y="5650"/>
                      </a:lnTo>
                      <a:lnTo>
                        <a:pt x="1671" y="5657"/>
                      </a:lnTo>
                      <a:lnTo>
                        <a:pt x="1680" y="5663"/>
                      </a:lnTo>
                      <a:lnTo>
                        <a:pt x="1688" y="5668"/>
                      </a:lnTo>
                      <a:lnTo>
                        <a:pt x="1713" y="5680"/>
                      </a:lnTo>
                      <a:close/>
                      <a:moveTo>
                        <a:pt x="529" y="4687"/>
                      </a:moveTo>
                      <a:lnTo>
                        <a:pt x="529" y="4687"/>
                      </a:lnTo>
                      <a:lnTo>
                        <a:pt x="545" y="4710"/>
                      </a:lnTo>
                      <a:lnTo>
                        <a:pt x="552" y="4719"/>
                      </a:lnTo>
                      <a:lnTo>
                        <a:pt x="560" y="4725"/>
                      </a:lnTo>
                      <a:lnTo>
                        <a:pt x="568" y="4730"/>
                      </a:lnTo>
                      <a:lnTo>
                        <a:pt x="580" y="4732"/>
                      </a:lnTo>
                      <a:lnTo>
                        <a:pt x="593" y="4734"/>
                      </a:lnTo>
                      <a:lnTo>
                        <a:pt x="608" y="4734"/>
                      </a:lnTo>
                      <a:lnTo>
                        <a:pt x="560" y="4666"/>
                      </a:lnTo>
                      <a:lnTo>
                        <a:pt x="514" y="4597"/>
                      </a:lnTo>
                      <a:lnTo>
                        <a:pt x="507" y="4612"/>
                      </a:lnTo>
                      <a:lnTo>
                        <a:pt x="504" y="4625"/>
                      </a:lnTo>
                      <a:lnTo>
                        <a:pt x="504" y="4636"/>
                      </a:lnTo>
                      <a:lnTo>
                        <a:pt x="506" y="4646"/>
                      </a:lnTo>
                      <a:lnTo>
                        <a:pt x="509" y="4656"/>
                      </a:lnTo>
                      <a:lnTo>
                        <a:pt x="514" y="4664"/>
                      </a:lnTo>
                      <a:lnTo>
                        <a:pt x="529" y="4687"/>
                      </a:lnTo>
                      <a:close/>
                      <a:moveTo>
                        <a:pt x="3235" y="5949"/>
                      </a:moveTo>
                      <a:lnTo>
                        <a:pt x="3235" y="5949"/>
                      </a:lnTo>
                      <a:lnTo>
                        <a:pt x="3261" y="5947"/>
                      </a:lnTo>
                      <a:lnTo>
                        <a:pt x="3272" y="5944"/>
                      </a:lnTo>
                      <a:lnTo>
                        <a:pt x="3281" y="5940"/>
                      </a:lnTo>
                      <a:lnTo>
                        <a:pt x="3291" y="5937"/>
                      </a:lnTo>
                      <a:lnTo>
                        <a:pt x="3297" y="5929"/>
                      </a:lnTo>
                      <a:lnTo>
                        <a:pt x="3305" y="5919"/>
                      </a:lnTo>
                      <a:lnTo>
                        <a:pt x="3312" y="5906"/>
                      </a:lnTo>
                      <a:lnTo>
                        <a:pt x="3231" y="5914"/>
                      </a:lnTo>
                      <a:lnTo>
                        <a:pt x="3150" y="5921"/>
                      </a:lnTo>
                      <a:lnTo>
                        <a:pt x="3160" y="5932"/>
                      </a:lnTo>
                      <a:lnTo>
                        <a:pt x="3169" y="5940"/>
                      </a:lnTo>
                      <a:lnTo>
                        <a:pt x="3178" y="5945"/>
                      </a:lnTo>
                      <a:lnTo>
                        <a:pt x="3187" y="5949"/>
                      </a:lnTo>
                      <a:lnTo>
                        <a:pt x="3197" y="5950"/>
                      </a:lnTo>
                      <a:lnTo>
                        <a:pt x="3208" y="5950"/>
                      </a:lnTo>
                      <a:lnTo>
                        <a:pt x="3235" y="5949"/>
                      </a:lnTo>
                      <a:close/>
                      <a:moveTo>
                        <a:pt x="3235" y="2"/>
                      </a:moveTo>
                      <a:lnTo>
                        <a:pt x="3235" y="2"/>
                      </a:lnTo>
                      <a:lnTo>
                        <a:pt x="3206" y="0"/>
                      </a:lnTo>
                      <a:lnTo>
                        <a:pt x="3197" y="0"/>
                      </a:lnTo>
                      <a:lnTo>
                        <a:pt x="3185" y="2"/>
                      </a:lnTo>
                      <a:lnTo>
                        <a:pt x="3177" y="7"/>
                      </a:lnTo>
                      <a:lnTo>
                        <a:pt x="3167" y="13"/>
                      </a:lnTo>
                      <a:lnTo>
                        <a:pt x="3157" y="21"/>
                      </a:lnTo>
                      <a:lnTo>
                        <a:pt x="3147" y="36"/>
                      </a:lnTo>
                      <a:lnTo>
                        <a:pt x="3231" y="41"/>
                      </a:lnTo>
                      <a:lnTo>
                        <a:pt x="3315" y="51"/>
                      </a:lnTo>
                      <a:lnTo>
                        <a:pt x="3307" y="36"/>
                      </a:lnTo>
                      <a:lnTo>
                        <a:pt x="3300" y="25"/>
                      </a:lnTo>
                      <a:lnTo>
                        <a:pt x="3292" y="16"/>
                      </a:lnTo>
                      <a:lnTo>
                        <a:pt x="3282" y="10"/>
                      </a:lnTo>
                      <a:lnTo>
                        <a:pt x="3274" y="7"/>
                      </a:lnTo>
                      <a:lnTo>
                        <a:pt x="3263" y="5"/>
                      </a:lnTo>
                      <a:lnTo>
                        <a:pt x="3235" y="2"/>
                      </a:lnTo>
                      <a:close/>
                      <a:moveTo>
                        <a:pt x="4235" y="270"/>
                      </a:moveTo>
                      <a:lnTo>
                        <a:pt x="4235" y="270"/>
                      </a:lnTo>
                      <a:lnTo>
                        <a:pt x="4211" y="259"/>
                      </a:lnTo>
                      <a:lnTo>
                        <a:pt x="4201" y="256"/>
                      </a:lnTo>
                      <a:lnTo>
                        <a:pt x="4191" y="254"/>
                      </a:lnTo>
                      <a:lnTo>
                        <a:pt x="4179" y="254"/>
                      </a:lnTo>
                      <a:lnTo>
                        <a:pt x="4169" y="257"/>
                      </a:lnTo>
                      <a:lnTo>
                        <a:pt x="4156" y="262"/>
                      </a:lnTo>
                      <a:lnTo>
                        <a:pt x="4143" y="272"/>
                      </a:lnTo>
                      <a:lnTo>
                        <a:pt x="4219" y="307"/>
                      </a:lnTo>
                      <a:lnTo>
                        <a:pt x="4295" y="343"/>
                      </a:lnTo>
                      <a:lnTo>
                        <a:pt x="4293" y="326"/>
                      </a:lnTo>
                      <a:lnTo>
                        <a:pt x="4290" y="313"/>
                      </a:lnTo>
                      <a:lnTo>
                        <a:pt x="4285" y="303"/>
                      </a:lnTo>
                      <a:lnTo>
                        <a:pt x="4278" y="295"/>
                      </a:lnTo>
                      <a:lnTo>
                        <a:pt x="4270" y="289"/>
                      </a:lnTo>
                      <a:lnTo>
                        <a:pt x="4260" y="282"/>
                      </a:lnTo>
                      <a:lnTo>
                        <a:pt x="4235" y="270"/>
                      </a:lnTo>
                      <a:close/>
                      <a:moveTo>
                        <a:pt x="2715" y="5949"/>
                      </a:moveTo>
                      <a:lnTo>
                        <a:pt x="2715" y="5949"/>
                      </a:lnTo>
                      <a:lnTo>
                        <a:pt x="2742" y="5950"/>
                      </a:lnTo>
                      <a:lnTo>
                        <a:pt x="2751" y="5950"/>
                      </a:lnTo>
                      <a:lnTo>
                        <a:pt x="2761" y="5949"/>
                      </a:lnTo>
                      <a:lnTo>
                        <a:pt x="2771" y="5945"/>
                      </a:lnTo>
                      <a:lnTo>
                        <a:pt x="2779" y="5940"/>
                      </a:lnTo>
                      <a:lnTo>
                        <a:pt x="2789" y="5932"/>
                      </a:lnTo>
                      <a:lnTo>
                        <a:pt x="2799" y="5921"/>
                      </a:lnTo>
                      <a:lnTo>
                        <a:pt x="2717" y="5914"/>
                      </a:lnTo>
                      <a:lnTo>
                        <a:pt x="2636" y="5906"/>
                      </a:lnTo>
                      <a:lnTo>
                        <a:pt x="2644" y="5919"/>
                      </a:lnTo>
                      <a:lnTo>
                        <a:pt x="2651" y="5929"/>
                      </a:lnTo>
                      <a:lnTo>
                        <a:pt x="2659" y="5936"/>
                      </a:lnTo>
                      <a:lnTo>
                        <a:pt x="2667" y="5940"/>
                      </a:lnTo>
                      <a:lnTo>
                        <a:pt x="2677" y="5944"/>
                      </a:lnTo>
                      <a:lnTo>
                        <a:pt x="2687" y="5947"/>
                      </a:lnTo>
                      <a:lnTo>
                        <a:pt x="2715" y="594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AFCAFD"/>
                    </a:gs>
                    <a:gs pos="52000">
                      <a:srgbClr val="193360"/>
                    </a:gs>
                    <a:gs pos="100000">
                      <a:srgbClr val="193360"/>
                    </a:gs>
                  </a:gsLst>
                  <a:lin ang="270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14349" name="Freeform 5"/>
                <p:cNvSpPr>
                  <a:spLocks noEditPoints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099454" y="127443"/>
                  <a:ext cx="1294093" cy="1294513"/>
                </a:xfrm>
                <a:custGeom>
                  <a:avLst/>
                  <a:gdLst>
                    <a:gd name="T0" fmla="*/ 2147483647 w 6142"/>
                    <a:gd name="T1" fmla="*/ 2147483647 h 6144"/>
                    <a:gd name="T2" fmla="*/ 2147483647 w 6142"/>
                    <a:gd name="T3" fmla="*/ 2147483647 h 6144"/>
                    <a:gd name="T4" fmla="*/ 2147483647 w 6142"/>
                    <a:gd name="T5" fmla="*/ 2147483647 h 6144"/>
                    <a:gd name="T6" fmla="*/ 2147483647 w 6142"/>
                    <a:gd name="T7" fmla="*/ 2147483647 h 6144"/>
                    <a:gd name="T8" fmla="*/ 2147483647 w 6142"/>
                    <a:gd name="T9" fmla="*/ 2147483647 h 6144"/>
                    <a:gd name="T10" fmla="*/ 2147483647 w 6142"/>
                    <a:gd name="T11" fmla="*/ 2147483647 h 6144"/>
                    <a:gd name="T12" fmla="*/ 2147483647 w 6142"/>
                    <a:gd name="T13" fmla="*/ 2147483647 h 6144"/>
                    <a:gd name="T14" fmla="*/ 2147483647 w 6142"/>
                    <a:gd name="T15" fmla="*/ 2147483647 h 6144"/>
                    <a:gd name="T16" fmla="*/ 2147483647 w 6142"/>
                    <a:gd name="T17" fmla="*/ 2147483647 h 6144"/>
                    <a:gd name="T18" fmla="*/ 2147483647 w 6142"/>
                    <a:gd name="T19" fmla="*/ 2147483647 h 6144"/>
                    <a:gd name="T20" fmla="*/ 2147483647 w 6142"/>
                    <a:gd name="T21" fmla="*/ 2147483647 h 6144"/>
                    <a:gd name="T22" fmla="*/ 2147483647 w 6142"/>
                    <a:gd name="T23" fmla="*/ 2147483647 h 6144"/>
                    <a:gd name="T24" fmla="*/ 2147483647 w 6142"/>
                    <a:gd name="T25" fmla="*/ 2147483647 h 6144"/>
                    <a:gd name="T26" fmla="*/ 2147483647 w 6142"/>
                    <a:gd name="T27" fmla="*/ 2147483647 h 6144"/>
                    <a:gd name="T28" fmla="*/ 2147483647 w 6142"/>
                    <a:gd name="T29" fmla="*/ 2147483647 h 6144"/>
                    <a:gd name="T30" fmla="*/ 2147483647 w 6142"/>
                    <a:gd name="T31" fmla="*/ 2147483647 h 6144"/>
                    <a:gd name="T32" fmla="*/ 2147483647 w 6142"/>
                    <a:gd name="T33" fmla="*/ 2147483647 h 6144"/>
                    <a:gd name="T34" fmla="*/ 2147483647 w 6142"/>
                    <a:gd name="T35" fmla="*/ 2147483647 h 6144"/>
                    <a:gd name="T36" fmla="*/ 2147483647 w 6142"/>
                    <a:gd name="T37" fmla="*/ 2147483647 h 6144"/>
                    <a:gd name="T38" fmla="*/ 2147483647 w 6142"/>
                    <a:gd name="T39" fmla="*/ 2147483647 h 6144"/>
                    <a:gd name="T40" fmla="*/ 2147483647 w 6142"/>
                    <a:gd name="T41" fmla="*/ 2147483647 h 6144"/>
                    <a:gd name="T42" fmla="*/ 2147483647 w 6142"/>
                    <a:gd name="T43" fmla="*/ 2147483647 h 6144"/>
                    <a:gd name="T44" fmla="*/ 2147483647 w 6142"/>
                    <a:gd name="T45" fmla="*/ 2147483647 h 6144"/>
                    <a:gd name="T46" fmla="*/ 2147483647 w 6142"/>
                    <a:gd name="T47" fmla="*/ 2147483647 h 6144"/>
                    <a:gd name="T48" fmla="*/ 2147483647 w 6142"/>
                    <a:gd name="T49" fmla="*/ 2147483647 h 6144"/>
                    <a:gd name="T50" fmla="*/ 2147483647 w 6142"/>
                    <a:gd name="T51" fmla="*/ 2147483647 h 6144"/>
                    <a:gd name="T52" fmla="*/ 2147483647 w 6142"/>
                    <a:gd name="T53" fmla="*/ 2147483647 h 6144"/>
                    <a:gd name="T54" fmla="*/ 2147483647 w 6142"/>
                    <a:gd name="T55" fmla="*/ 2147483647 h 6144"/>
                    <a:gd name="T56" fmla="*/ 2147483647 w 6142"/>
                    <a:gd name="T57" fmla="*/ 2147483647 h 6144"/>
                    <a:gd name="T58" fmla="*/ 2147483647 w 6142"/>
                    <a:gd name="T59" fmla="*/ 2147483647 h 6144"/>
                    <a:gd name="T60" fmla="*/ 2147483647 w 6142"/>
                    <a:gd name="T61" fmla="*/ 2147483647 h 6144"/>
                    <a:gd name="T62" fmla="*/ 2147483647 w 6142"/>
                    <a:gd name="T63" fmla="*/ 2147483647 h 6144"/>
                    <a:gd name="T64" fmla="*/ 2147483647 w 6142"/>
                    <a:gd name="T65" fmla="*/ 2147483647 h 6144"/>
                    <a:gd name="T66" fmla="*/ 2147483647 w 6142"/>
                    <a:gd name="T67" fmla="*/ 2147483647 h 6144"/>
                    <a:gd name="T68" fmla="*/ 2147483647 w 6142"/>
                    <a:gd name="T69" fmla="*/ 2147483647 h 6144"/>
                    <a:gd name="T70" fmla="*/ 2147483647 w 6142"/>
                    <a:gd name="T71" fmla="*/ 2147483647 h 6144"/>
                    <a:gd name="T72" fmla="*/ 2147483647 w 6142"/>
                    <a:gd name="T73" fmla="*/ 2147483647 h 6144"/>
                    <a:gd name="T74" fmla="*/ 2147483647 w 6142"/>
                    <a:gd name="T75" fmla="*/ 2147483647 h 6144"/>
                    <a:gd name="T76" fmla="*/ 2147483647 w 6142"/>
                    <a:gd name="T77" fmla="*/ 2147483647 h 6144"/>
                    <a:gd name="T78" fmla="*/ 2147483647 w 6142"/>
                    <a:gd name="T79" fmla="*/ 2147483647 h 6144"/>
                    <a:gd name="T80" fmla="*/ 2147483647 w 6142"/>
                    <a:gd name="T81" fmla="*/ 2147483647 h 6144"/>
                    <a:gd name="T82" fmla="*/ 2147483647 w 6142"/>
                    <a:gd name="T83" fmla="*/ 2147483647 h 6144"/>
                    <a:gd name="T84" fmla="*/ 2147483647 w 6142"/>
                    <a:gd name="T85" fmla="*/ 2147483647 h 6144"/>
                    <a:gd name="T86" fmla="*/ 2147483647 w 6142"/>
                    <a:gd name="T87" fmla="*/ 2147483647 h 6144"/>
                    <a:gd name="T88" fmla="*/ 2147483647 w 6142"/>
                    <a:gd name="T89" fmla="*/ 2147483647 h 6144"/>
                    <a:gd name="T90" fmla="*/ 2147483647 w 6142"/>
                    <a:gd name="T91" fmla="*/ 2147483647 h 6144"/>
                    <a:gd name="T92" fmla="*/ 2147483647 w 6142"/>
                    <a:gd name="T93" fmla="*/ 2147483647 h 6144"/>
                    <a:gd name="T94" fmla="*/ 2147483647 w 6142"/>
                    <a:gd name="T95" fmla="*/ 2147483647 h 6144"/>
                    <a:gd name="T96" fmla="*/ 2147483647 w 6142"/>
                    <a:gd name="T97" fmla="*/ 2147483647 h 6144"/>
                    <a:gd name="T98" fmla="*/ 2147483647 w 6142"/>
                    <a:gd name="T99" fmla="*/ 2147483647 h 6144"/>
                    <a:gd name="T100" fmla="*/ 2147483647 w 6142"/>
                    <a:gd name="T101" fmla="*/ 2147483647 h 6144"/>
                    <a:gd name="T102" fmla="*/ 2147483647 w 6142"/>
                    <a:gd name="T103" fmla="*/ 2147483647 h 6144"/>
                    <a:gd name="T104" fmla="*/ 2147483647 w 6142"/>
                    <a:gd name="T105" fmla="*/ 2147483647 h 6144"/>
                    <a:gd name="T106" fmla="*/ 2147483647 w 6142"/>
                    <a:gd name="T107" fmla="*/ 2147483647 h 6144"/>
                    <a:gd name="T108" fmla="*/ 2147483647 w 6142"/>
                    <a:gd name="T109" fmla="*/ 2147483647 h 6144"/>
                    <a:gd name="T110" fmla="*/ 2147483647 w 6142"/>
                    <a:gd name="T111" fmla="*/ 2147483647 h 6144"/>
                    <a:gd name="T112" fmla="*/ 2147483647 w 6142"/>
                    <a:gd name="T113" fmla="*/ 2147483647 h 6144"/>
                    <a:gd name="T114" fmla="*/ 2147483647 w 6142"/>
                    <a:gd name="T115" fmla="*/ 2147483647 h 614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142"/>
                    <a:gd name="T175" fmla="*/ 0 h 6144"/>
                    <a:gd name="T176" fmla="*/ 6142 w 6142"/>
                    <a:gd name="T177" fmla="*/ 6144 h 614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142" h="6144">
                      <a:moveTo>
                        <a:pt x="6038" y="3867"/>
                      </a:moveTo>
                      <a:lnTo>
                        <a:pt x="6038" y="3867"/>
                      </a:lnTo>
                      <a:lnTo>
                        <a:pt x="6017" y="3944"/>
                      </a:lnTo>
                      <a:lnTo>
                        <a:pt x="5993" y="4018"/>
                      </a:lnTo>
                      <a:lnTo>
                        <a:pt x="5968" y="4093"/>
                      </a:lnTo>
                      <a:lnTo>
                        <a:pt x="5942" y="4165"/>
                      </a:lnTo>
                      <a:lnTo>
                        <a:pt x="5913" y="4238"/>
                      </a:lnTo>
                      <a:lnTo>
                        <a:pt x="5883" y="4308"/>
                      </a:lnTo>
                      <a:lnTo>
                        <a:pt x="5850" y="4379"/>
                      </a:lnTo>
                      <a:lnTo>
                        <a:pt x="5817" y="4448"/>
                      </a:lnTo>
                      <a:lnTo>
                        <a:pt x="5781" y="4516"/>
                      </a:lnTo>
                      <a:lnTo>
                        <a:pt x="5746" y="4583"/>
                      </a:lnTo>
                      <a:lnTo>
                        <a:pt x="5707" y="4648"/>
                      </a:lnTo>
                      <a:lnTo>
                        <a:pt x="5668" y="4712"/>
                      </a:lnTo>
                      <a:lnTo>
                        <a:pt x="5626" y="4777"/>
                      </a:lnTo>
                      <a:lnTo>
                        <a:pt x="5585" y="4838"/>
                      </a:lnTo>
                      <a:lnTo>
                        <a:pt x="5540" y="4899"/>
                      </a:lnTo>
                      <a:lnTo>
                        <a:pt x="5495" y="4960"/>
                      </a:lnTo>
                      <a:lnTo>
                        <a:pt x="5448" y="5016"/>
                      </a:lnTo>
                      <a:lnTo>
                        <a:pt x="5401" y="5075"/>
                      </a:lnTo>
                      <a:lnTo>
                        <a:pt x="5352" y="5130"/>
                      </a:lnTo>
                      <a:lnTo>
                        <a:pt x="5301" y="5185"/>
                      </a:lnTo>
                      <a:lnTo>
                        <a:pt x="5250" y="5238"/>
                      </a:lnTo>
                      <a:lnTo>
                        <a:pt x="5197" y="5289"/>
                      </a:lnTo>
                      <a:lnTo>
                        <a:pt x="5142" y="5340"/>
                      </a:lnTo>
                      <a:lnTo>
                        <a:pt x="5087" y="5389"/>
                      </a:lnTo>
                      <a:lnTo>
                        <a:pt x="5030" y="5438"/>
                      </a:lnTo>
                      <a:lnTo>
                        <a:pt x="4974" y="5483"/>
                      </a:lnTo>
                      <a:lnTo>
                        <a:pt x="4915" y="5528"/>
                      </a:lnTo>
                      <a:lnTo>
                        <a:pt x="4854" y="5571"/>
                      </a:lnTo>
                      <a:lnTo>
                        <a:pt x="4795" y="5615"/>
                      </a:lnTo>
                      <a:lnTo>
                        <a:pt x="4732" y="5656"/>
                      </a:lnTo>
                      <a:lnTo>
                        <a:pt x="4670" y="5693"/>
                      </a:lnTo>
                      <a:lnTo>
                        <a:pt x="4607" y="5732"/>
                      </a:lnTo>
                      <a:lnTo>
                        <a:pt x="4542" y="5767"/>
                      </a:lnTo>
                      <a:lnTo>
                        <a:pt x="4478" y="5803"/>
                      </a:lnTo>
                      <a:lnTo>
                        <a:pt x="4411" y="5834"/>
                      </a:lnTo>
                      <a:lnTo>
                        <a:pt x="4344" y="5866"/>
                      </a:lnTo>
                      <a:lnTo>
                        <a:pt x="4278" y="5897"/>
                      </a:lnTo>
                      <a:lnTo>
                        <a:pt x="4209" y="5924"/>
                      </a:lnTo>
                      <a:lnTo>
                        <a:pt x="4140" y="5952"/>
                      </a:lnTo>
                      <a:lnTo>
                        <a:pt x="4072" y="5975"/>
                      </a:lnTo>
                      <a:lnTo>
                        <a:pt x="4001" y="5999"/>
                      </a:lnTo>
                      <a:lnTo>
                        <a:pt x="3931" y="6020"/>
                      </a:lnTo>
                      <a:lnTo>
                        <a:pt x="3858" y="6040"/>
                      </a:lnTo>
                      <a:lnTo>
                        <a:pt x="3788" y="6060"/>
                      </a:lnTo>
                      <a:lnTo>
                        <a:pt x="3715" y="6075"/>
                      </a:lnTo>
                      <a:lnTo>
                        <a:pt x="3641" y="6091"/>
                      </a:lnTo>
                      <a:lnTo>
                        <a:pt x="3568" y="6103"/>
                      </a:lnTo>
                      <a:lnTo>
                        <a:pt x="3493" y="6115"/>
                      </a:lnTo>
                      <a:lnTo>
                        <a:pt x="3419" y="6124"/>
                      </a:lnTo>
                      <a:lnTo>
                        <a:pt x="3345" y="6132"/>
                      </a:lnTo>
                      <a:lnTo>
                        <a:pt x="3270" y="6138"/>
                      </a:lnTo>
                      <a:lnTo>
                        <a:pt x="3196" y="6142"/>
                      </a:lnTo>
                      <a:lnTo>
                        <a:pt x="3119" y="6144"/>
                      </a:lnTo>
                      <a:lnTo>
                        <a:pt x="3043" y="6144"/>
                      </a:lnTo>
                      <a:lnTo>
                        <a:pt x="2968" y="6142"/>
                      </a:lnTo>
                      <a:lnTo>
                        <a:pt x="2892" y="6138"/>
                      </a:lnTo>
                      <a:lnTo>
                        <a:pt x="2815" y="6132"/>
                      </a:lnTo>
                      <a:lnTo>
                        <a:pt x="2739" y="6124"/>
                      </a:lnTo>
                      <a:lnTo>
                        <a:pt x="2662" y="6117"/>
                      </a:lnTo>
                      <a:lnTo>
                        <a:pt x="2584" y="6105"/>
                      </a:lnTo>
                      <a:lnTo>
                        <a:pt x="2507" y="6091"/>
                      </a:lnTo>
                      <a:lnTo>
                        <a:pt x="2431" y="6075"/>
                      </a:lnTo>
                      <a:lnTo>
                        <a:pt x="2354" y="6058"/>
                      </a:lnTo>
                      <a:lnTo>
                        <a:pt x="2278" y="6038"/>
                      </a:lnTo>
                      <a:lnTo>
                        <a:pt x="2202" y="6017"/>
                      </a:lnTo>
                      <a:lnTo>
                        <a:pt x="2125" y="5993"/>
                      </a:lnTo>
                      <a:lnTo>
                        <a:pt x="2051" y="5968"/>
                      </a:lnTo>
                      <a:lnTo>
                        <a:pt x="1978" y="5942"/>
                      </a:lnTo>
                      <a:lnTo>
                        <a:pt x="1906" y="5913"/>
                      </a:lnTo>
                      <a:lnTo>
                        <a:pt x="1835" y="5883"/>
                      </a:lnTo>
                      <a:lnTo>
                        <a:pt x="1764" y="5852"/>
                      </a:lnTo>
                      <a:lnTo>
                        <a:pt x="1696" y="5818"/>
                      </a:lnTo>
                      <a:lnTo>
                        <a:pt x="1627" y="5783"/>
                      </a:lnTo>
                      <a:lnTo>
                        <a:pt x="1561" y="5746"/>
                      </a:lnTo>
                      <a:lnTo>
                        <a:pt x="1496" y="5709"/>
                      </a:lnTo>
                      <a:lnTo>
                        <a:pt x="1431" y="5669"/>
                      </a:lnTo>
                      <a:lnTo>
                        <a:pt x="1368" y="5628"/>
                      </a:lnTo>
                      <a:lnTo>
                        <a:pt x="1306" y="5585"/>
                      </a:lnTo>
                      <a:lnTo>
                        <a:pt x="1245" y="5542"/>
                      </a:lnTo>
                      <a:lnTo>
                        <a:pt x="1186" y="5495"/>
                      </a:lnTo>
                      <a:lnTo>
                        <a:pt x="1127" y="5450"/>
                      </a:lnTo>
                      <a:lnTo>
                        <a:pt x="1070" y="5401"/>
                      </a:lnTo>
                      <a:lnTo>
                        <a:pt x="1014" y="5352"/>
                      </a:lnTo>
                      <a:lnTo>
                        <a:pt x="959" y="5301"/>
                      </a:lnTo>
                      <a:lnTo>
                        <a:pt x="906" y="5250"/>
                      </a:lnTo>
                      <a:lnTo>
                        <a:pt x="855" y="5197"/>
                      </a:lnTo>
                      <a:lnTo>
                        <a:pt x="804" y="5142"/>
                      </a:lnTo>
                      <a:lnTo>
                        <a:pt x="755" y="5087"/>
                      </a:lnTo>
                      <a:lnTo>
                        <a:pt x="708" y="5030"/>
                      </a:lnTo>
                      <a:lnTo>
                        <a:pt x="661" y="4973"/>
                      </a:lnTo>
                      <a:lnTo>
                        <a:pt x="616" y="4914"/>
                      </a:lnTo>
                      <a:lnTo>
                        <a:pt x="572" y="4856"/>
                      </a:lnTo>
                      <a:lnTo>
                        <a:pt x="529" y="4795"/>
                      </a:lnTo>
                      <a:lnTo>
                        <a:pt x="490" y="4734"/>
                      </a:lnTo>
                      <a:lnTo>
                        <a:pt x="451" y="4671"/>
                      </a:lnTo>
                      <a:lnTo>
                        <a:pt x="414" y="4607"/>
                      </a:lnTo>
                      <a:lnTo>
                        <a:pt x="376" y="4544"/>
                      </a:lnTo>
                      <a:lnTo>
                        <a:pt x="343" y="4477"/>
                      </a:lnTo>
                      <a:lnTo>
                        <a:pt x="310" y="4412"/>
                      </a:lnTo>
                      <a:lnTo>
                        <a:pt x="278" y="4346"/>
                      </a:lnTo>
                      <a:lnTo>
                        <a:pt x="249" y="4277"/>
                      </a:lnTo>
                      <a:lnTo>
                        <a:pt x="220" y="4210"/>
                      </a:lnTo>
                      <a:lnTo>
                        <a:pt x="194" y="4140"/>
                      </a:lnTo>
                      <a:lnTo>
                        <a:pt x="169" y="4071"/>
                      </a:lnTo>
                      <a:lnTo>
                        <a:pt x="145" y="4001"/>
                      </a:lnTo>
                      <a:lnTo>
                        <a:pt x="124" y="3930"/>
                      </a:lnTo>
                      <a:lnTo>
                        <a:pt x="104" y="3859"/>
                      </a:lnTo>
                      <a:lnTo>
                        <a:pt x="86" y="3787"/>
                      </a:lnTo>
                      <a:lnTo>
                        <a:pt x="69" y="3714"/>
                      </a:lnTo>
                      <a:lnTo>
                        <a:pt x="55" y="3642"/>
                      </a:lnTo>
                      <a:lnTo>
                        <a:pt x="41" y="3567"/>
                      </a:lnTo>
                      <a:lnTo>
                        <a:pt x="29" y="3495"/>
                      </a:lnTo>
                      <a:lnTo>
                        <a:pt x="20" y="3420"/>
                      </a:lnTo>
                      <a:lnTo>
                        <a:pt x="14" y="3346"/>
                      </a:lnTo>
                      <a:lnTo>
                        <a:pt x="8" y="3269"/>
                      </a:lnTo>
                      <a:lnTo>
                        <a:pt x="4" y="3195"/>
                      </a:lnTo>
                      <a:lnTo>
                        <a:pt x="2" y="3118"/>
                      </a:lnTo>
                      <a:lnTo>
                        <a:pt x="0" y="3044"/>
                      </a:lnTo>
                      <a:lnTo>
                        <a:pt x="2" y="2967"/>
                      </a:lnTo>
                      <a:lnTo>
                        <a:pt x="6" y="2891"/>
                      </a:lnTo>
                      <a:lnTo>
                        <a:pt x="12" y="2814"/>
                      </a:lnTo>
                      <a:lnTo>
                        <a:pt x="20" y="2738"/>
                      </a:lnTo>
                      <a:lnTo>
                        <a:pt x="29" y="2661"/>
                      </a:lnTo>
                      <a:lnTo>
                        <a:pt x="41" y="2585"/>
                      </a:lnTo>
                      <a:lnTo>
                        <a:pt x="53" y="2508"/>
                      </a:lnTo>
                      <a:lnTo>
                        <a:pt x="69" y="2430"/>
                      </a:lnTo>
                      <a:lnTo>
                        <a:pt x="86" y="2353"/>
                      </a:lnTo>
                      <a:lnTo>
                        <a:pt x="106" y="2277"/>
                      </a:lnTo>
                      <a:lnTo>
                        <a:pt x="127" y="2200"/>
                      </a:lnTo>
                      <a:lnTo>
                        <a:pt x="151" y="2126"/>
                      </a:lnTo>
                      <a:lnTo>
                        <a:pt x="176" y="2051"/>
                      </a:lnTo>
                      <a:lnTo>
                        <a:pt x="202" y="1977"/>
                      </a:lnTo>
                      <a:lnTo>
                        <a:pt x="231" y="1906"/>
                      </a:lnTo>
                      <a:lnTo>
                        <a:pt x="261" y="1834"/>
                      </a:lnTo>
                      <a:lnTo>
                        <a:pt x="294" y="1763"/>
                      </a:lnTo>
                      <a:lnTo>
                        <a:pt x="327" y="1694"/>
                      </a:lnTo>
                      <a:lnTo>
                        <a:pt x="361" y="1628"/>
                      </a:lnTo>
                      <a:lnTo>
                        <a:pt x="398" y="1561"/>
                      </a:lnTo>
                      <a:lnTo>
                        <a:pt x="437" y="1494"/>
                      </a:lnTo>
                      <a:lnTo>
                        <a:pt x="476" y="1430"/>
                      </a:lnTo>
                      <a:lnTo>
                        <a:pt x="518" y="1367"/>
                      </a:lnTo>
                      <a:lnTo>
                        <a:pt x="559" y="1304"/>
                      </a:lnTo>
                      <a:lnTo>
                        <a:pt x="604" y="1243"/>
                      </a:lnTo>
                      <a:lnTo>
                        <a:pt x="649" y="1184"/>
                      </a:lnTo>
                      <a:lnTo>
                        <a:pt x="696" y="1126"/>
                      </a:lnTo>
                      <a:lnTo>
                        <a:pt x="743" y="1069"/>
                      </a:lnTo>
                      <a:lnTo>
                        <a:pt x="792" y="1014"/>
                      </a:lnTo>
                      <a:lnTo>
                        <a:pt x="843" y="959"/>
                      </a:lnTo>
                      <a:lnTo>
                        <a:pt x="894" y="906"/>
                      </a:lnTo>
                      <a:lnTo>
                        <a:pt x="947" y="853"/>
                      </a:lnTo>
                      <a:lnTo>
                        <a:pt x="1002" y="802"/>
                      </a:lnTo>
                      <a:lnTo>
                        <a:pt x="1057" y="753"/>
                      </a:lnTo>
                      <a:lnTo>
                        <a:pt x="1114" y="706"/>
                      </a:lnTo>
                      <a:lnTo>
                        <a:pt x="1170" y="659"/>
                      </a:lnTo>
                      <a:lnTo>
                        <a:pt x="1229" y="614"/>
                      </a:lnTo>
                      <a:lnTo>
                        <a:pt x="1288" y="571"/>
                      </a:lnTo>
                      <a:lnTo>
                        <a:pt x="1349" y="529"/>
                      </a:lnTo>
                      <a:lnTo>
                        <a:pt x="1412" y="488"/>
                      </a:lnTo>
                      <a:lnTo>
                        <a:pt x="1474" y="449"/>
                      </a:lnTo>
                      <a:lnTo>
                        <a:pt x="1537" y="412"/>
                      </a:lnTo>
                      <a:lnTo>
                        <a:pt x="1602" y="377"/>
                      </a:lnTo>
                      <a:lnTo>
                        <a:pt x="1666" y="341"/>
                      </a:lnTo>
                      <a:lnTo>
                        <a:pt x="1731" y="308"/>
                      </a:lnTo>
                      <a:lnTo>
                        <a:pt x="1798" y="277"/>
                      </a:lnTo>
                      <a:lnTo>
                        <a:pt x="1866" y="247"/>
                      </a:lnTo>
                      <a:lnTo>
                        <a:pt x="1935" y="220"/>
                      </a:lnTo>
                      <a:lnTo>
                        <a:pt x="2004" y="192"/>
                      </a:lnTo>
                      <a:lnTo>
                        <a:pt x="2072" y="167"/>
                      </a:lnTo>
                      <a:lnTo>
                        <a:pt x="2143" y="143"/>
                      </a:lnTo>
                      <a:lnTo>
                        <a:pt x="2213" y="122"/>
                      </a:lnTo>
                      <a:lnTo>
                        <a:pt x="2286" y="102"/>
                      </a:lnTo>
                      <a:lnTo>
                        <a:pt x="2356" y="84"/>
                      </a:lnTo>
                      <a:lnTo>
                        <a:pt x="2429" y="67"/>
                      </a:lnTo>
                      <a:lnTo>
                        <a:pt x="2503" y="53"/>
                      </a:lnTo>
                      <a:lnTo>
                        <a:pt x="2576" y="39"/>
                      </a:lnTo>
                      <a:lnTo>
                        <a:pt x="2651" y="29"/>
                      </a:lnTo>
                      <a:lnTo>
                        <a:pt x="2725" y="20"/>
                      </a:lnTo>
                      <a:lnTo>
                        <a:pt x="2799" y="12"/>
                      </a:lnTo>
                      <a:lnTo>
                        <a:pt x="2874" y="6"/>
                      </a:lnTo>
                      <a:lnTo>
                        <a:pt x="2948" y="2"/>
                      </a:lnTo>
                      <a:lnTo>
                        <a:pt x="3025" y="0"/>
                      </a:lnTo>
                      <a:lnTo>
                        <a:pt x="3099" y="0"/>
                      </a:lnTo>
                      <a:lnTo>
                        <a:pt x="3176" y="2"/>
                      </a:lnTo>
                      <a:lnTo>
                        <a:pt x="3252" y="6"/>
                      </a:lnTo>
                      <a:lnTo>
                        <a:pt x="3329" y="10"/>
                      </a:lnTo>
                      <a:lnTo>
                        <a:pt x="3405" y="18"/>
                      </a:lnTo>
                      <a:lnTo>
                        <a:pt x="3482" y="27"/>
                      </a:lnTo>
                      <a:lnTo>
                        <a:pt x="3560" y="39"/>
                      </a:lnTo>
                      <a:lnTo>
                        <a:pt x="3637" y="53"/>
                      </a:lnTo>
                      <a:lnTo>
                        <a:pt x="3713" y="69"/>
                      </a:lnTo>
                      <a:lnTo>
                        <a:pt x="3790" y="86"/>
                      </a:lnTo>
                      <a:lnTo>
                        <a:pt x="3866" y="106"/>
                      </a:lnTo>
                      <a:lnTo>
                        <a:pt x="3942" y="126"/>
                      </a:lnTo>
                      <a:lnTo>
                        <a:pt x="4019" y="149"/>
                      </a:lnTo>
                      <a:lnTo>
                        <a:pt x="4093" y="175"/>
                      </a:lnTo>
                      <a:lnTo>
                        <a:pt x="4166" y="202"/>
                      </a:lnTo>
                      <a:lnTo>
                        <a:pt x="4238" y="229"/>
                      </a:lnTo>
                      <a:lnTo>
                        <a:pt x="4309" y="261"/>
                      </a:lnTo>
                      <a:lnTo>
                        <a:pt x="4380" y="292"/>
                      </a:lnTo>
                      <a:lnTo>
                        <a:pt x="4448" y="326"/>
                      </a:lnTo>
                      <a:lnTo>
                        <a:pt x="4517" y="361"/>
                      </a:lnTo>
                      <a:lnTo>
                        <a:pt x="4583" y="396"/>
                      </a:lnTo>
                      <a:lnTo>
                        <a:pt x="4648" y="435"/>
                      </a:lnTo>
                      <a:lnTo>
                        <a:pt x="4713" y="475"/>
                      </a:lnTo>
                      <a:lnTo>
                        <a:pt x="4776" y="516"/>
                      </a:lnTo>
                      <a:lnTo>
                        <a:pt x="4838" y="559"/>
                      </a:lnTo>
                      <a:lnTo>
                        <a:pt x="4899" y="602"/>
                      </a:lnTo>
                      <a:lnTo>
                        <a:pt x="4958" y="647"/>
                      </a:lnTo>
                      <a:lnTo>
                        <a:pt x="5017" y="694"/>
                      </a:lnTo>
                      <a:lnTo>
                        <a:pt x="5074" y="741"/>
                      </a:lnTo>
                      <a:lnTo>
                        <a:pt x="5130" y="792"/>
                      </a:lnTo>
                      <a:lnTo>
                        <a:pt x="5183" y="841"/>
                      </a:lnTo>
                      <a:lnTo>
                        <a:pt x="5238" y="894"/>
                      </a:lnTo>
                      <a:lnTo>
                        <a:pt x="5289" y="947"/>
                      </a:lnTo>
                      <a:lnTo>
                        <a:pt x="5340" y="1000"/>
                      </a:lnTo>
                      <a:lnTo>
                        <a:pt x="5389" y="1055"/>
                      </a:lnTo>
                      <a:lnTo>
                        <a:pt x="5436" y="1112"/>
                      </a:lnTo>
                      <a:lnTo>
                        <a:pt x="5483" y="1171"/>
                      </a:lnTo>
                      <a:lnTo>
                        <a:pt x="5528" y="1228"/>
                      </a:lnTo>
                      <a:lnTo>
                        <a:pt x="5572" y="1288"/>
                      </a:lnTo>
                      <a:lnTo>
                        <a:pt x="5613" y="1349"/>
                      </a:lnTo>
                      <a:lnTo>
                        <a:pt x="5654" y="1410"/>
                      </a:lnTo>
                      <a:lnTo>
                        <a:pt x="5693" y="1473"/>
                      </a:lnTo>
                      <a:lnTo>
                        <a:pt x="5730" y="1536"/>
                      </a:lnTo>
                      <a:lnTo>
                        <a:pt x="5768" y="1600"/>
                      </a:lnTo>
                      <a:lnTo>
                        <a:pt x="5801" y="1665"/>
                      </a:lnTo>
                      <a:lnTo>
                        <a:pt x="5834" y="1732"/>
                      </a:lnTo>
                      <a:lnTo>
                        <a:pt x="5866" y="1798"/>
                      </a:lnTo>
                      <a:lnTo>
                        <a:pt x="5895" y="1865"/>
                      </a:lnTo>
                      <a:lnTo>
                        <a:pt x="5924" y="1934"/>
                      </a:lnTo>
                      <a:lnTo>
                        <a:pt x="5950" y="2002"/>
                      </a:lnTo>
                      <a:lnTo>
                        <a:pt x="5975" y="2073"/>
                      </a:lnTo>
                      <a:lnTo>
                        <a:pt x="5999" y="2141"/>
                      </a:lnTo>
                      <a:lnTo>
                        <a:pt x="6020" y="2214"/>
                      </a:lnTo>
                      <a:lnTo>
                        <a:pt x="6040" y="2285"/>
                      </a:lnTo>
                      <a:lnTo>
                        <a:pt x="6058" y="2357"/>
                      </a:lnTo>
                      <a:lnTo>
                        <a:pt x="6075" y="2430"/>
                      </a:lnTo>
                      <a:lnTo>
                        <a:pt x="6089" y="2502"/>
                      </a:lnTo>
                      <a:lnTo>
                        <a:pt x="6103" y="2575"/>
                      </a:lnTo>
                      <a:lnTo>
                        <a:pt x="6115" y="2649"/>
                      </a:lnTo>
                      <a:lnTo>
                        <a:pt x="6122" y="2724"/>
                      </a:lnTo>
                      <a:lnTo>
                        <a:pt x="6130" y="2798"/>
                      </a:lnTo>
                      <a:lnTo>
                        <a:pt x="6136" y="2873"/>
                      </a:lnTo>
                      <a:lnTo>
                        <a:pt x="6140" y="2949"/>
                      </a:lnTo>
                      <a:lnTo>
                        <a:pt x="6142" y="3024"/>
                      </a:lnTo>
                      <a:lnTo>
                        <a:pt x="6142" y="3100"/>
                      </a:lnTo>
                      <a:lnTo>
                        <a:pt x="6142" y="3177"/>
                      </a:lnTo>
                      <a:lnTo>
                        <a:pt x="6138" y="3253"/>
                      </a:lnTo>
                      <a:lnTo>
                        <a:pt x="6132" y="3330"/>
                      </a:lnTo>
                      <a:lnTo>
                        <a:pt x="6124" y="3406"/>
                      </a:lnTo>
                      <a:lnTo>
                        <a:pt x="6115" y="3483"/>
                      </a:lnTo>
                      <a:lnTo>
                        <a:pt x="6103" y="3559"/>
                      </a:lnTo>
                      <a:lnTo>
                        <a:pt x="6091" y="3636"/>
                      </a:lnTo>
                      <a:lnTo>
                        <a:pt x="6075" y="3712"/>
                      </a:lnTo>
                      <a:lnTo>
                        <a:pt x="6058" y="3789"/>
                      </a:lnTo>
                      <a:lnTo>
                        <a:pt x="6038" y="3867"/>
                      </a:lnTo>
                      <a:close/>
                      <a:moveTo>
                        <a:pt x="3848" y="171"/>
                      </a:moveTo>
                      <a:lnTo>
                        <a:pt x="3848" y="171"/>
                      </a:lnTo>
                      <a:lnTo>
                        <a:pt x="3774" y="151"/>
                      </a:lnTo>
                      <a:lnTo>
                        <a:pt x="3699" y="133"/>
                      </a:lnTo>
                      <a:lnTo>
                        <a:pt x="3623" y="120"/>
                      </a:lnTo>
                      <a:lnTo>
                        <a:pt x="3548" y="106"/>
                      </a:lnTo>
                      <a:lnTo>
                        <a:pt x="3474" y="94"/>
                      </a:lnTo>
                      <a:lnTo>
                        <a:pt x="3399" y="84"/>
                      </a:lnTo>
                      <a:lnTo>
                        <a:pt x="3323" y="78"/>
                      </a:lnTo>
                      <a:lnTo>
                        <a:pt x="3248" y="73"/>
                      </a:lnTo>
                      <a:lnTo>
                        <a:pt x="3174" y="69"/>
                      </a:lnTo>
                      <a:lnTo>
                        <a:pt x="3099" y="67"/>
                      </a:lnTo>
                      <a:lnTo>
                        <a:pt x="3025" y="67"/>
                      </a:lnTo>
                      <a:lnTo>
                        <a:pt x="2952" y="69"/>
                      </a:lnTo>
                      <a:lnTo>
                        <a:pt x="2878" y="73"/>
                      </a:lnTo>
                      <a:lnTo>
                        <a:pt x="2805" y="78"/>
                      </a:lnTo>
                      <a:lnTo>
                        <a:pt x="2731" y="86"/>
                      </a:lnTo>
                      <a:lnTo>
                        <a:pt x="2658" y="96"/>
                      </a:lnTo>
                      <a:lnTo>
                        <a:pt x="2588" y="106"/>
                      </a:lnTo>
                      <a:lnTo>
                        <a:pt x="2515" y="120"/>
                      </a:lnTo>
                      <a:lnTo>
                        <a:pt x="2443" y="133"/>
                      </a:lnTo>
                      <a:lnTo>
                        <a:pt x="2372" y="149"/>
                      </a:lnTo>
                      <a:lnTo>
                        <a:pt x="2302" y="167"/>
                      </a:lnTo>
                      <a:lnTo>
                        <a:pt x="2233" y="186"/>
                      </a:lnTo>
                      <a:lnTo>
                        <a:pt x="2164" y="208"/>
                      </a:lnTo>
                      <a:lnTo>
                        <a:pt x="2094" y="231"/>
                      </a:lnTo>
                      <a:lnTo>
                        <a:pt x="2027" y="255"/>
                      </a:lnTo>
                      <a:lnTo>
                        <a:pt x="1958" y="282"/>
                      </a:lnTo>
                      <a:lnTo>
                        <a:pt x="1892" y="310"/>
                      </a:lnTo>
                      <a:lnTo>
                        <a:pt x="1827" y="337"/>
                      </a:lnTo>
                      <a:lnTo>
                        <a:pt x="1762" y="369"/>
                      </a:lnTo>
                      <a:lnTo>
                        <a:pt x="1698" y="402"/>
                      </a:lnTo>
                      <a:lnTo>
                        <a:pt x="1633" y="435"/>
                      </a:lnTo>
                      <a:lnTo>
                        <a:pt x="1570" y="471"/>
                      </a:lnTo>
                      <a:lnTo>
                        <a:pt x="1510" y="508"/>
                      </a:lnTo>
                      <a:lnTo>
                        <a:pt x="1447" y="545"/>
                      </a:lnTo>
                      <a:lnTo>
                        <a:pt x="1388" y="584"/>
                      </a:lnTo>
                      <a:lnTo>
                        <a:pt x="1327" y="626"/>
                      </a:lnTo>
                      <a:lnTo>
                        <a:pt x="1270" y="669"/>
                      </a:lnTo>
                      <a:lnTo>
                        <a:pt x="1214" y="712"/>
                      </a:lnTo>
                      <a:lnTo>
                        <a:pt x="1157" y="759"/>
                      </a:lnTo>
                      <a:lnTo>
                        <a:pt x="1102" y="804"/>
                      </a:lnTo>
                      <a:lnTo>
                        <a:pt x="1047" y="853"/>
                      </a:lnTo>
                      <a:lnTo>
                        <a:pt x="994" y="902"/>
                      </a:lnTo>
                      <a:lnTo>
                        <a:pt x="943" y="953"/>
                      </a:lnTo>
                      <a:lnTo>
                        <a:pt x="892" y="1004"/>
                      </a:lnTo>
                      <a:lnTo>
                        <a:pt x="843" y="1059"/>
                      </a:lnTo>
                      <a:lnTo>
                        <a:pt x="794" y="1114"/>
                      </a:lnTo>
                      <a:lnTo>
                        <a:pt x="747" y="1169"/>
                      </a:lnTo>
                      <a:lnTo>
                        <a:pt x="702" y="1226"/>
                      </a:lnTo>
                      <a:lnTo>
                        <a:pt x="657" y="1284"/>
                      </a:lnTo>
                      <a:lnTo>
                        <a:pt x="616" y="1343"/>
                      </a:lnTo>
                      <a:lnTo>
                        <a:pt x="572" y="1404"/>
                      </a:lnTo>
                      <a:lnTo>
                        <a:pt x="533" y="1467"/>
                      </a:lnTo>
                      <a:lnTo>
                        <a:pt x="494" y="1530"/>
                      </a:lnTo>
                      <a:lnTo>
                        <a:pt x="457" y="1594"/>
                      </a:lnTo>
                      <a:lnTo>
                        <a:pt x="421" y="1659"/>
                      </a:lnTo>
                      <a:lnTo>
                        <a:pt x="386" y="1726"/>
                      </a:lnTo>
                      <a:lnTo>
                        <a:pt x="355" y="1792"/>
                      </a:lnTo>
                      <a:lnTo>
                        <a:pt x="323" y="1861"/>
                      </a:lnTo>
                      <a:lnTo>
                        <a:pt x="294" y="1932"/>
                      </a:lnTo>
                      <a:lnTo>
                        <a:pt x="267" y="2002"/>
                      </a:lnTo>
                      <a:lnTo>
                        <a:pt x="239" y="2073"/>
                      </a:lnTo>
                      <a:lnTo>
                        <a:pt x="216" y="2145"/>
                      </a:lnTo>
                      <a:lnTo>
                        <a:pt x="192" y="2220"/>
                      </a:lnTo>
                      <a:lnTo>
                        <a:pt x="171" y="2294"/>
                      </a:lnTo>
                      <a:lnTo>
                        <a:pt x="153" y="2369"/>
                      </a:lnTo>
                      <a:lnTo>
                        <a:pt x="135" y="2445"/>
                      </a:lnTo>
                      <a:lnTo>
                        <a:pt x="120" y="2520"/>
                      </a:lnTo>
                      <a:lnTo>
                        <a:pt x="108" y="2594"/>
                      </a:lnTo>
                      <a:lnTo>
                        <a:pt x="96" y="2669"/>
                      </a:lnTo>
                      <a:lnTo>
                        <a:pt x="86" y="2745"/>
                      </a:lnTo>
                      <a:lnTo>
                        <a:pt x="78" y="2820"/>
                      </a:lnTo>
                      <a:lnTo>
                        <a:pt x="74" y="2895"/>
                      </a:lnTo>
                      <a:lnTo>
                        <a:pt x="71" y="2969"/>
                      </a:lnTo>
                      <a:lnTo>
                        <a:pt x="69" y="3044"/>
                      </a:lnTo>
                      <a:lnTo>
                        <a:pt x="69" y="3118"/>
                      </a:lnTo>
                      <a:lnTo>
                        <a:pt x="71" y="3193"/>
                      </a:lnTo>
                      <a:lnTo>
                        <a:pt x="74" y="3265"/>
                      </a:lnTo>
                      <a:lnTo>
                        <a:pt x="80" y="3340"/>
                      </a:lnTo>
                      <a:lnTo>
                        <a:pt x="88" y="3412"/>
                      </a:lnTo>
                      <a:lnTo>
                        <a:pt x="96" y="3485"/>
                      </a:lnTo>
                      <a:lnTo>
                        <a:pt x="108" y="3557"/>
                      </a:lnTo>
                      <a:lnTo>
                        <a:pt x="120" y="3628"/>
                      </a:lnTo>
                      <a:lnTo>
                        <a:pt x="135" y="3701"/>
                      </a:lnTo>
                      <a:lnTo>
                        <a:pt x="151" y="3771"/>
                      </a:lnTo>
                      <a:lnTo>
                        <a:pt x="169" y="3842"/>
                      </a:lnTo>
                      <a:lnTo>
                        <a:pt x="188" y="3910"/>
                      </a:lnTo>
                      <a:lnTo>
                        <a:pt x="210" y="3981"/>
                      </a:lnTo>
                      <a:lnTo>
                        <a:pt x="231" y="4050"/>
                      </a:lnTo>
                      <a:lnTo>
                        <a:pt x="257" y="4116"/>
                      </a:lnTo>
                      <a:lnTo>
                        <a:pt x="282" y="4185"/>
                      </a:lnTo>
                      <a:lnTo>
                        <a:pt x="310" y="4252"/>
                      </a:lnTo>
                      <a:lnTo>
                        <a:pt x="339" y="4316"/>
                      </a:lnTo>
                      <a:lnTo>
                        <a:pt x="371" y="4383"/>
                      </a:lnTo>
                      <a:lnTo>
                        <a:pt x="402" y="4448"/>
                      </a:lnTo>
                      <a:lnTo>
                        <a:pt x="435" y="4510"/>
                      </a:lnTo>
                      <a:lnTo>
                        <a:pt x="471" y="4573"/>
                      </a:lnTo>
                      <a:lnTo>
                        <a:pt x="508" y="4636"/>
                      </a:lnTo>
                      <a:lnTo>
                        <a:pt x="547" y="4697"/>
                      </a:lnTo>
                      <a:lnTo>
                        <a:pt x="586" y="4758"/>
                      </a:lnTo>
                      <a:lnTo>
                        <a:pt x="627" y="4816"/>
                      </a:lnTo>
                      <a:lnTo>
                        <a:pt x="670" y="4875"/>
                      </a:lnTo>
                      <a:lnTo>
                        <a:pt x="714" y="4932"/>
                      </a:lnTo>
                      <a:lnTo>
                        <a:pt x="759" y="4987"/>
                      </a:lnTo>
                      <a:lnTo>
                        <a:pt x="806" y="5042"/>
                      </a:lnTo>
                      <a:lnTo>
                        <a:pt x="855" y="5097"/>
                      </a:lnTo>
                      <a:lnTo>
                        <a:pt x="904" y="5150"/>
                      </a:lnTo>
                      <a:lnTo>
                        <a:pt x="955" y="5201"/>
                      </a:lnTo>
                      <a:lnTo>
                        <a:pt x="1006" y="5252"/>
                      </a:lnTo>
                      <a:lnTo>
                        <a:pt x="1059" y="5301"/>
                      </a:lnTo>
                      <a:lnTo>
                        <a:pt x="1114" y="5350"/>
                      </a:lnTo>
                      <a:lnTo>
                        <a:pt x="1170" y="5397"/>
                      </a:lnTo>
                      <a:lnTo>
                        <a:pt x="1227" y="5442"/>
                      </a:lnTo>
                      <a:lnTo>
                        <a:pt x="1286" y="5487"/>
                      </a:lnTo>
                      <a:lnTo>
                        <a:pt x="1345" y="5530"/>
                      </a:lnTo>
                      <a:lnTo>
                        <a:pt x="1406" y="5571"/>
                      </a:lnTo>
                      <a:lnTo>
                        <a:pt x="1466" y="5611"/>
                      </a:lnTo>
                      <a:lnTo>
                        <a:pt x="1531" y="5650"/>
                      </a:lnTo>
                      <a:lnTo>
                        <a:pt x="1594" y="5687"/>
                      </a:lnTo>
                      <a:lnTo>
                        <a:pt x="1660" y="5722"/>
                      </a:lnTo>
                      <a:lnTo>
                        <a:pt x="1725" y="5758"/>
                      </a:lnTo>
                      <a:lnTo>
                        <a:pt x="1794" y="5791"/>
                      </a:lnTo>
                      <a:lnTo>
                        <a:pt x="1862" y="5820"/>
                      </a:lnTo>
                      <a:lnTo>
                        <a:pt x="1931" y="5850"/>
                      </a:lnTo>
                      <a:lnTo>
                        <a:pt x="2002" y="5879"/>
                      </a:lnTo>
                      <a:lnTo>
                        <a:pt x="2074" y="5905"/>
                      </a:lnTo>
                      <a:lnTo>
                        <a:pt x="2147" y="5930"/>
                      </a:lnTo>
                      <a:lnTo>
                        <a:pt x="2219" y="5952"/>
                      </a:lnTo>
                      <a:lnTo>
                        <a:pt x="2296" y="5973"/>
                      </a:lnTo>
                      <a:lnTo>
                        <a:pt x="2370" y="5993"/>
                      </a:lnTo>
                      <a:lnTo>
                        <a:pt x="2445" y="6009"/>
                      </a:lnTo>
                      <a:lnTo>
                        <a:pt x="2521" y="6024"/>
                      </a:lnTo>
                      <a:lnTo>
                        <a:pt x="2596" y="6038"/>
                      </a:lnTo>
                      <a:lnTo>
                        <a:pt x="2670" y="6048"/>
                      </a:lnTo>
                      <a:lnTo>
                        <a:pt x="2745" y="6058"/>
                      </a:lnTo>
                      <a:lnTo>
                        <a:pt x="2821" y="6066"/>
                      </a:lnTo>
                      <a:lnTo>
                        <a:pt x="2896" y="6071"/>
                      </a:lnTo>
                      <a:lnTo>
                        <a:pt x="2970" y="6073"/>
                      </a:lnTo>
                      <a:lnTo>
                        <a:pt x="3045" y="6075"/>
                      </a:lnTo>
                      <a:lnTo>
                        <a:pt x="3119" y="6075"/>
                      </a:lnTo>
                      <a:lnTo>
                        <a:pt x="3192" y="6073"/>
                      </a:lnTo>
                      <a:lnTo>
                        <a:pt x="3266" y="6069"/>
                      </a:lnTo>
                      <a:lnTo>
                        <a:pt x="3339" y="6064"/>
                      </a:lnTo>
                      <a:lnTo>
                        <a:pt x="3413" y="6058"/>
                      </a:lnTo>
                      <a:lnTo>
                        <a:pt x="3486" y="6048"/>
                      </a:lnTo>
                      <a:lnTo>
                        <a:pt x="3556" y="6036"/>
                      </a:lnTo>
                      <a:lnTo>
                        <a:pt x="3629" y="6024"/>
                      </a:lnTo>
                      <a:lnTo>
                        <a:pt x="3699" y="6009"/>
                      </a:lnTo>
                      <a:lnTo>
                        <a:pt x="3772" y="5993"/>
                      </a:lnTo>
                      <a:lnTo>
                        <a:pt x="3842" y="5975"/>
                      </a:lnTo>
                      <a:lnTo>
                        <a:pt x="3911" y="5956"/>
                      </a:lnTo>
                      <a:lnTo>
                        <a:pt x="3980" y="5934"/>
                      </a:lnTo>
                      <a:lnTo>
                        <a:pt x="4048" y="5913"/>
                      </a:lnTo>
                      <a:lnTo>
                        <a:pt x="4117" y="5887"/>
                      </a:lnTo>
                      <a:lnTo>
                        <a:pt x="4186" y="5862"/>
                      </a:lnTo>
                      <a:lnTo>
                        <a:pt x="4252" y="5834"/>
                      </a:lnTo>
                      <a:lnTo>
                        <a:pt x="4317" y="5805"/>
                      </a:lnTo>
                      <a:lnTo>
                        <a:pt x="4382" y="5773"/>
                      </a:lnTo>
                      <a:lnTo>
                        <a:pt x="4446" y="5742"/>
                      </a:lnTo>
                      <a:lnTo>
                        <a:pt x="4511" y="5709"/>
                      </a:lnTo>
                      <a:lnTo>
                        <a:pt x="4574" y="5673"/>
                      </a:lnTo>
                      <a:lnTo>
                        <a:pt x="4634" y="5636"/>
                      </a:lnTo>
                      <a:lnTo>
                        <a:pt x="4697" y="5599"/>
                      </a:lnTo>
                      <a:lnTo>
                        <a:pt x="4756" y="5558"/>
                      </a:lnTo>
                      <a:lnTo>
                        <a:pt x="4815" y="5516"/>
                      </a:lnTo>
                      <a:lnTo>
                        <a:pt x="4874" y="5475"/>
                      </a:lnTo>
                      <a:lnTo>
                        <a:pt x="4930" y="5430"/>
                      </a:lnTo>
                      <a:lnTo>
                        <a:pt x="4987" y="5385"/>
                      </a:lnTo>
                      <a:lnTo>
                        <a:pt x="5042" y="5338"/>
                      </a:lnTo>
                      <a:lnTo>
                        <a:pt x="5097" y="5291"/>
                      </a:lnTo>
                      <a:lnTo>
                        <a:pt x="5150" y="5242"/>
                      </a:lnTo>
                      <a:lnTo>
                        <a:pt x="5201" y="5191"/>
                      </a:lnTo>
                      <a:lnTo>
                        <a:pt x="5252" y="5138"/>
                      </a:lnTo>
                      <a:lnTo>
                        <a:pt x="5301" y="5085"/>
                      </a:lnTo>
                      <a:lnTo>
                        <a:pt x="5350" y="5030"/>
                      </a:lnTo>
                      <a:lnTo>
                        <a:pt x="5397" y="4975"/>
                      </a:lnTo>
                      <a:lnTo>
                        <a:pt x="5442" y="4916"/>
                      </a:lnTo>
                      <a:lnTo>
                        <a:pt x="5487" y="4860"/>
                      </a:lnTo>
                      <a:lnTo>
                        <a:pt x="5528" y="4799"/>
                      </a:lnTo>
                      <a:lnTo>
                        <a:pt x="5572" y="4738"/>
                      </a:lnTo>
                      <a:lnTo>
                        <a:pt x="5611" y="4677"/>
                      </a:lnTo>
                      <a:lnTo>
                        <a:pt x="5650" y="4614"/>
                      </a:lnTo>
                      <a:lnTo>
                        <a:pt x="5687" y="4550"/>
                      </a:lnTo>
                      <a:lnTo>
                        <a:pt x="5723" y="4485"/>
                      </a:lnTo>
                      <a:lnTo>
                        <a:pt x="5758" y="4418"/>
                      </a:lnTo>
                      <a:lnTo>
                        <a:pt x="5789" y="4350"/>
                      </a:lnTo>
                      <a:lnTo>
                        <a:pt x="5821" y="4281"/>
                      </a:lnTo>
                      <a:lnTo>
                        <a:pt x="5850" y="4212"/>
                      </a:lnTo>
                      <a:lnTo>
                        <a:pt x="5877" y="4142"/>
                      </a:lnTo>
                      <a:lnTo>
                        <a:pt x="5905" y="4069"/>
                      </a:lnTo>
                      <a:lnTo>
                        <a:pt x="5928" y="3997"/>
                      </a:lnTo>
                      <a:lnTo>
                        <a:pt x="5952" y="3924"/>
                      </a:lnTo>
                      <a:lnTo>
                        <a:pt x="5971" y="3850"/>
                      </a:lnTo>
                      <a:lnTo>
                        <a:pt x="5991" y="3773"/>
                      </a:lnTo>
                      <a:lnTo>
                        <a:pt x="6009" y="3699"/>
                      </a:lnTo>
                      <a:lnTo>
                        <a:pt x="6024" y="3624"/>
                      </a:lnTo>
                      <a:lnTo>
                        <a:pt x="6036" y="3548"/>
                      </a:lnTo>
                      <a:lnTo>
                        <a:pt x="6048" y="3473"/>
                      </a:lnTo>
                      <a:lnTo>
                        <a:pt x="6058" y="3399"/>
                      </a:lnTo>
                      <a:lnTo>
                        <a:pt x="6066" y="3324"/>
                      </a:lnTo>
                      <a:lnTo>
                        <a:pt x="6070" y="3248"/>
                      </a:lnTo>
                      <a:lnTo>
                        <a:pt x="6073" y="3173"/>
                      </a:lnTo>
                      <a:lnTo>
                        <a:pt x="6075" y="3098"/>
                      </a:lnTo>
                      <a:lnTo>
                        <a:pt x="6075" y="3026"/>
                      </a:lnTo>
                      <a:lnTo>
                        <a:pt x="6073" y="2951"/>
                      </a:lnTo>
                      <a:lnTo>
                        <a:pt x="6070" y="2877"/>
                      </a:lnTo>
                      <a:lnTo>
                        <a:pt x="6064" y="2804"/>
                      </a:lnTo>
                      <a:lnTo>
                        <a:pt x="6056" y="2732"/>
                      </a:lnTo>
                      <a:lnTo>
                        <a:pt x="6048" y="2659"/>
                      </a:lnTo>
                      <a:lnTo>
                        <a:pt x="6036" y="2587"/>
                      </a:lnTo>
                      <a:lnTo>
                        <a:pt x="6022" y="2514"/>
                      </a:lnTo>
                      <a:lnTo>
                        <a:pt x="6009" y="2443"/>
                      </a:lnTo>
                      <a:lnTo>
                        <a:pt x="5993" y="2373"/>
                      </a:lnTo>
                      <a:lnTo>
                        <a:pt x="5975" y="2302"/>
                      </a:lnTo>
                      <a:lnTo>
                        <a:pt x="5956" y="2232"/>
                      </a:lnTo>
                      <a:lnTo>
                        <a:pt x="5934" y="2163"/>
                      </a:lnTo>
                      <a:lnTo>
                        <a:pt x="5911" y="2094"/>
                      </a:lnTo>
                      <a:lnTo>
                        <a:pt x="5887" y="2026"/>
                      </a:lnTo>
                      <a:lnTo>
                        <a:pt x="5862" y="1959"/>
                      </a:lnTo>
                      <a:lnTo>
                        <a:pt x="5834" y="1892"/>
                      </a:lnTo>
                      <a:lnTo>
                        <a:pt x="5805" y="1826"/>
                      </a:lnTo>
                      <a:lnTo>
                        <a:pt x="5773" y="1761"/>
                      </a:lnTo>
                      <a:lnTo>
                        <a:pt x="5742" y="1696"/>
                      </a:lnTo>
                      <a:lnTo>
                        <a:pt x="5707" y="1632"/>
                      </a:lnTo>
                      <a:lnTo>
                        <a:pt x="5672" y="1569"/>
                      </a:lnTo>
                      <a:lnTo>
                        <a:pt x="5636" y="1508"/>
                      </a:lnTo>
                      <a:lnTo>
                        <a:pt x="5597" y="1447"/>
                      </a:lnTo>
                      <a:lnTo>
                        <a:pt x="5558" y="1386"/>
                      </a:lnTo>
                      <a:lnTo>
                        <a:pt x="5517" y="1328"/>
                      </a:lnTo>
                      <a:lnTo>
                        <a:pt x="5474" y="1269"/>
                      </a:lnTo>
                      <a:lnTo>
                        <a:pt x="5430" y="1212"/>
                      </a:lnTo>
                      <a:lnTo>
                        <a:pt x="5385" y="1155"/>
                      </a:lnTo>
                      <a:lnTo>
                        <a:pt x="5338" y="1100"/>
                      </a:lnTo>
                      <a:lnTo>
                        <a:pt x="5289" y="1047"/>
                      </a:lnTo>
                      <a:lnTo>
                        <a:pt x="5240" y="994"/>
                      </a:lnTo>
                      <a:lnTo>
                        <a:pt x="5189" y="941"/>
                      </a:lnTo>
                      <a:lnTo>
                        <a:pt x="5138" y="890"/>
                      </a:lnTo>
                      <a:lnTo>
                        <a:pt x="5085" y="841"/>
                      </a:lnTo>
                      <a:lnTo>
                        <a:pt x="5030" y="794"/>
                      </a:lnTo>
                      <a:lnTo>
                        <a:pt x="4974" y="747"/>
                      </a:lnTo>
                      <a:lnTo>
                        <a:pt x="4917" y="700"/>
                      </a:lnTo>
                      <a:lnTo>
                        <a:pt x="4858" y="657"/>
                      </a:lnTo>
                      <a:lnTo>
                        <a:pt x="4799" y="614"/>
                      </a:lnTo>
                      <a:lnTo>
                        <a:pt x="4738" y="573"/>
                      </a:lnTo>
                      <a:lnTo>
                        <a:pt x="4678" y="531"/>
                      </a:lnTo>
                      <a:lnTo>
                        <a:pt x="4613" y="492"/>
                      </a:lnTo>
                      <a:lnTo>
                        <a:pt x="4550" y="455"/>
                      </a:lnTo>
                      <a:lnTo>
                        <a:pt x="4484" y="420"/>
                      </a:lnTo>
                      <a:lnTo>
                        <a:pt x="4419" y="386"/>
                      </a:lnTo>
                      <a:lnTo>
                        <a:pt x="4350" y="353"/>
                      </a:lnTo>
                      <a:lnTo>
                        <a:pt x="4282" y="322"/>
                      </a:lnTo>
                      <a:lnTo>
                        <a:pt x="4213" y="292"/>
                      </a:lnTo>
                      <a:lnTo>
                        <a:pt x="4142" y="265"/>
                      </a:lnTo>
                      <a:lnTo>
                        <a:pt x="4070" y="239"/>
                      </a:lnTo>
                      <a:lnTo>
                        <a:pt x="3997" y="214"/>
                      </a:lnTo>
                      <a:lnTo>
                        <a:pt x="3923" y="190"/>
                      </a:lnTo>
                      <a:lnTo>
                        <a:pt x="3848" y="17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1308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14350" name="Freeform 9"/>
                <p:cNvSpPr>
                  <a:spLocks noEditPoints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 rot="10800000" flipV="1">
                  <a:off x="3601542" y="629741"/>
                  <a:ext cx="289916" cy="289916"/>
                </a:xfrm>
                <a:custGeom>
                  <a:avLst/>
                  <a:gdLst>
                    <a:gd name="T0" fmla="*/ 2147483647 w 4320"/>
                    <a:gd name="T1" fmla="*/ 2147483647 h 4320"/>
                    <a:gd name="T2" fmla="*/ 2147483647 w 4320"/>
                    <a:gd name="T3" fmla="*/ 2147483647 h 4320"/>
                    <a:gd name="T4" fmla="*/ 2147483647 w 4320"/>
                    <a:gd name="T5" fmla="*/ 2147483647 h 4320"/>
                    <a:gd name="T6" fmla="*/ 2147483647 w 4320"/>
                    <a:gd name="T7" fmla="*/ 2147483647 h 4320"/>
                    <a:gd name="T8" fmla="*/ 2147483647 w 4320"/>
                    <a:gd name="T9" fmla="*/ 2147483647 h 4320"/>
                    <a:gd name="T10" fmla="*/ 2147483647 w 4320"/>
                    <a:gd name="T11" fmla="*/ 2147483647 h 4320"/>
                    <a:gd name="T12" fmla="*/ 2147483647 w 4320"/>
                    <a:gd name="T13" fmla="*/ 2147483647 h 4320"/>
                    <a:gd name="T14" fmla="*/ 2147483647 w 4320"/>
                    <a:gd name="T15" fmla="*/ 2147483647 h 4320"/>
                    <a:gd name="T16" fmla="*/ 2147483647 w 4320"/>
                    <a:gd name="T17" fmla="*/ 2147483647 h 4320"/>
                    <a:gd name="T18" fmla="*/ 2147483647 w 4320"/>
                    <a:gd name="T19" fmla="*/ 2147483647 h 4320"/>
                    <a:gd name="T20" fmla="*/ 2147483647 w 4320"/>
                    <a:gd name="T21" fmla="*/ 2147483647 h 4320"/>
                    <a:gd name="T22" fmla="*/ 2147483647 w 4320"/>
                    <a:gd name="T23" fmla="*/ 2147483647 h 4320"/>
                    <a:gd name="T24" fmla="*/ 2147483647 w 4320"/>
                    <a:gd name="T25" fmla="*/ 2147483647 h 4320"/>
                    <a:gd name="T26" fmla="*/ 2147483647 w 4320"/>
                    <a:gd name="T27" fmla="*/ 2147483647 h 4320"/>
                    <a:gd name="T28" fmla="*/ 2147483647 w 4320"/>
                    <a:gd name="T29" fmla="*/ 2147483647 h 4320"/>
                    <a:gd name="T30" fmla="*/ 2147483647 w 4320"/>
                    <a:gd name="T31" fmla="*/ 2147483647 h 4320"/>
                    <a:gd name="T32" fmla="*/ 2147483647 w 4320"/>
                    <a:gd name="T33" fmla="*/ 2147483647 h 4320"/>
                    <a:gd name="T34" fmla="*/ 2147483647 w 4320"/>
                    <a:gd name="T35" fmla="*/ 2147483647 h 4320"/>
                    <a:gd name="T36" fmla="*/ 2147483647 w 4320"/>
                    <a:gd name="T37" fmla="*/ 2147483647 h 4320"/>
                    <a:gd name="T38" fmla="*/ 2147483647 w 4320"/>
                    <a:gd name="T39" fmla="*/ 2147483647 h 4320"/>
                    <a:gd name="T40" fmla="*/ 2147483647 w 4320"/>
                    <a:gd name="T41" fmla="*/ 2147483647 h 4320"/>
                    <a:gd name="T42" fmla="*/ 2147483647 w 4320"/>
                    <a:gd name="T43" fmla="*/ 2147483647 h 4320"/>
                    <a:gd name="T44" fmla="*/ 2147483647 w 4320"/>
                    <a:gd name="T45" fmla="*/ 2147483647 h 4320"/>
                    <a:gd name="T46" fmla="*/ 2147483647 w 4320"/>
                    <a:gd name="T47" fmla="*/ 2147483647 h 4320"/>
                    <a:gd name="T48" fmla="*/ 2147483647 w 4320"/>
                    <a:gd name="T49" fmla="*/ 2147483647 h 4320"/>
                    <a:gd name="T50" fmla="*/ 2147483647 w 4320"/>
                    <a:gd name="T51" fmla="*/ 2147483647 h 4320"/>
                    <a:gd name="T52" fmla="*/ 2147483647 w 4320"/>
                    <a:gd name="T53" fmla="*/ 2147483647 h 4320"/>
                    <a:gd name="T54" fmla="*/ 2147483647 w 4320"/>
                    <a:gd name="T55" fmla="*/ 2147483647 h 4320"/>
                    <a:gd name="T56" fmla="*/ 2147483647 w 4320"/>
                    <a:gd name="T57" fmla="*/ 2147483647 h 4320"/>
                    <a:gd name="T58" fmla="*/ 2147483647 w 4320"/>
                    <a:gd name="T59" fmla="*/ 2147483647 h 4320"/>
                    <a:gd name="T60" fmla="*/ 2147483647 w 4320"/>
                    <a:gd name="T61" fmla="*/ 2147483647 h 4320"/>
                    <a:gd name="T62" fmla="*/ 2147483647 w 4320"/>
                    <a:gd name="T63" fmla="*/ 2147483647 h 4320"/>
                    <a:gd name="T64" fmla="*/ 2147483647 w 4320"/>
                    <a:gd name="T65" fmla="*/ 2147483647 h 4320"/>
                    <a:gd name="T66" fmla="*/ 2147483647 w 4320"/>
                    <a:gd name="T67" fmla="*/ 2147483647 h 4320"/>
                    <a:gd name="T68" fmla="*/ 2147483647 w 4320"/>
                    <a:gd name="T69" fmla="*/ 2147483647 h 4320"/>
                    <a:gd name="T70" fmla="*/ 2147483647 w 4320"/>
                    <a:gd name="T71" fmla="*/ 2147483647 h 4320"/>
                    <a:gd name="T72" fmla="*/ 2147483647 w 4320"/>
                    <a:gd name="T73" fmla="*/ 2147483647 h 4320"/>
                    <a:gd name="T74" fmla="*/ 2147483647 w 4320"/>
                    <a:gd name="T75" fmla="*/ 2147483647 h 4320"/>
                    <a:gd name="T76" fmla="*/ 2147483647 w 4320"/>
                    <a:gd name="T77" fmla="*/ 2147483647 h 4320"/>
                    <a:gd name="T78" fmla="*/ 2147483647 w 4320"/>
                    <a:gd name="T79" fmla="*/ 2147483647 h 4320"/>
                    <a:gd name="T80" fmla="*/ 2147483647 w 4320"/>
                    <a:gd name="T81" fmla="*/ 2147483647 h 4320"/>
                    <a:gd name="T82" fmla="*/ 2147483647 w 4320"/>
                    <a:gd name="T83" fmla="*/ 2147483647 h 4320"/>
                    <a:gd name="T84" fmla="*/ 2147483647 w 4320"/>
                    <a:gd name="T85" fmla="*/ 2147483647 h 4320"/>
                    <a:gd name="T86" fmla="*/ 2147483647 w 4320"/>
                    <a:gd name="T87" fmla="*/ 2147483647 h 4320"/>
                    <a:gd name="T88" fmla="*/ 2147483647 w 4320"/>
                    <a:gd name="T89" fmla="*/ 2147483647 h 4320"/>
                    <a:gd name="T90" fmla="*/ 2147483647 w 4320"/>
                    <a:gd name="T91" fmla="*/ 2147483647 h 4320"/>
                    <a:gd name="T92" fmla="*/ 2147483647 w 4320"/>
                    <a:gd name="T93" fmla="*/ 2147483647 h 4320"/>
                    <a:gd name="T94" fmla="*/ 2147483647 w 4320"/>
                    <a:gd name="T95" fmla="*/ 2147483647 h 4320"/>
                    <a:gd name="T96" fmla="*/ 2147483647 w 4320"/>
                    <a:gd name="T97" fmla="*/ 2147483647 h 4320"/>
                    <a:gd name="T98" fmla="*/ 2147483647 w 4320"/>
                    <a:gd name="T99" fmla="*/ 2147483647 h 4320"/>
                    <a:gd name="T100" fmla="*/ 2147483647 w 4320"/>
                    <a:gd name="T101" fmla="*/ 2147483647 h 4320"/>
                    <a:gd name="T102" fmla="*/ 2147483647 w 4320"/>
                    <a:gd name="T103" fmla="*/ 2147483647 h 4320"/>
                    <a:gd name="T104" fmla="*/ 2147483647 w 4320"/>
                    <a:gd name="T105" fmla="*/ 2147483647 h 4320"/>
                    <a:gd name="T106" fmla="*/ 2147483647 w 4320"/>
                    <a:gd name="T107" fmla="*/ 2147483647 h 4320"/>
                    <a:gd name="T108" fmla="*/ 2147483647 w 4320"/>
                    <a:gd name="T109" fmla="*/ 2147483647 h 4320"/>
                    <a:gd name="T110" fmla="*/ 2147483647 w 4320"/>
                    <a:gd name="T111" fmla="*/ 2147483647 h 4320"/>
                    <a:gd name="T112" fmla="*/ 2147483647 w 4320"/>
                    <a:gd name="T113" fmla="*/ 2147483647 h 4320"/>
                    <a:gd name="T114" fmla="*/ 2147483647 w 4320"/>
                    <a:gd name="T115" fmla="*/ 2147483647 h 432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20"/>
                    <a:gd name="T175" fmla="*/ 0 h 4320"/>
                    <a:gd name="T176" fmla="*/ 4320 w 4320"/>
                    <a:gd name="T177" fmla="*/ 4320 h 432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20" h="4320">
                      <a:moveTo>
                        <a:pt x="4245" y="2719"/>
                      </a:moveTo>
                      <a:lnTo>
                        <a:pt x="4245" y="2719"/>
                      </a:lnTo>
                      <a:lnTo>
                        <a:pt x="4231" y="2773"/>
                      </a:lnTo>
                      <a:lnTo>
                        <a:pt x="4215" y="2826"/>
                      </a:lnTo>
                      <a:lnTo>
                        <a:pt x="4197" y="2878"/>
                      </a:lnTo>
                      <a:lnTo>
                        <a:pt x="4178" y="2930"/>
                      </a:lnTo>
                      <a:lnTo>
                        <a:pt x="4158" y="2980"/>
                      </a:lnTo>
                      <a:lnTo>
                        <a:pt x="4138" y="3031"/>
                      </a:lnTo>
                      <a:lnTo>
                        <a:pt x="4115" y="3080"/>
                      </a:lnTo>
                      <a:lnTo>
                        <a:pt x="4091" y="3128"/>
                      </a:lnTo>
                      <a:lnTo>
                        <a:pt x="4067" y="3176"/>
                      </a:lnTo>
                      <a:lnTo>
                        <a:pt x="4040" y="3223"/>
                      </a:lnTo>
                      <a:lnTo>
                        <a:pt x="4014" y="3269"/>
                      </a:lnTo>
                      <a:lnTo>
                        <a:pt x="3986" y="3315"/>
                      </a:lnTo>
                      <a:lnTo>
                        <a:pt x="3958" y="3359"/>
                      </a:lnTo>
                      <a:lnTo>
                        <a:pt x="3927" y="3402"/>
                      </a:lnTo>
                      <a:lnTo>
                        <a:pt x="3897" y="3445"/>
                      </a:lnTo>
                      <a:lnTo>
                        <a:pt x="3865" y="3488"/>
                      </a:lnTo>
                      <a:lnTo>
                        <a:pt x="3831" y="3528"/>
                      </a:lnTo>
                      <a:lnTo>
                        <a:pt x="3798" y="3569"/>
                      </a:lnTo>
                      <a:lnTo>
                        <a:pt x="3763" y="3608"/>
                      </a:lnTo>
                      <a:lnTo>
                        <a:pt x="3727" y="3646"/>
                      </a:lnTo>
                      <a:lnTo>
                        <a:pt x="3691" y="3683"/>
                      </a:lnTo>
                      <a:lnTo>
                        <a:pt x="3654" y="3719"/>
                      </a:lnTo>
                      <a:lnTo>
                        <a:pt x="3617" y="3755"/>
                      </a:lnTo>
                      <a:lnTo>
                        <a:pt x="3577" y="3790"/>
                      </a:lnTo>
                      <a:lnTo>
                        <a:pt x="3538" y="3823"/>
                      </a:lnTo>
                      <a:lnTo>
                        <a:pt x="3497" y="3857"/>
                      </a:lnTo>
                      <a:lnTo>
                        <a:pt x="3456" y="3887"/>
                      </a:lnTo>
                      <a:lnTo>
                        <a:pt x="3414" y="3918"/>
                      </a:lnTo>
                      <a:lnTo>
                        <a:pt x="3372" y="3948"/>
                      </a:lnTo>
                      <a:lnTo>
                        <a:pt x="3328" y="3976"/>
                      </a:lnTo>
                      <a:lnTo>
                        <a:pt x="3284" y="4004"/>
                      </a:lnTo>
                      <a:lnTo>
                        <a:pt x="3240" y="4030"/>
                      </a:lnTo>
                      <a:lnTo>
                        <a:pt x="3195" y="4055"/>
                      </a:lnTo>
                      <a:lnTo>
                        <a:pt x="3149" y="4080"/>
                      </a:lnTo>
                      <a:lnTo>
                        <a:pt x="3103" y="4103"/>
                      </a:lnTo>
                      <a:lnTo>
                        <a:pt x="3056" y="4126"/>
                      </a:lnTo>
                      <a:lnTo>
                        <a:pt x="3008" y="4146"/>
                      </a:lnTo>
                      <a:lnTo>
                        <a:pt x="2960" y="4166"/>
                      </a:lnTo>
                      <a:lnTo>
                        <a:pt x="2912" y="4184"/>
                      </a:lnTo>
                      <a:lnTo>
                        <a:pt x="2863" y="4203"/>
                      </a:lnTo>
                      <a:lnTo>
                        <a:pt x="2814" y="4219"/>
                      </a:lnTo>
                      <a:lnTo>
                        <a:pt x="2765" y="4233"/>
                      </a:lnTo>
                      <a:lnTo>
                        <a:pt x="2714" y="4248"/>
                      </a:lnTo>
                      <a:lnTo>
                        <a:pt x="2663" y="4260"/>
                      </a:lnTo>
                      <a:lnTo>
                        <a:pt x="2613" y="4272"/>
                      </a:lnTo>
                      <a:lnTo>
                        <a:pt x="2561" y="4283"/>
                      </a:lnTo>
                      <a:lnTo>
                        <a:pt x="2509" y="4292"/>
                      </a:lnTo>
                      <a:lnTo>
                        <a:pt x="2457" y="4300"/>
                      </a:lnTo>
                      <a:lnTo>
                        <a:pt x="2405" y="4307"/>
                      </a:lnTo>
                      <a:lnTo>
                        <a:pt x="2353" y="4312"/>
                      </a:lnTo>
                      <a:lnTo>
                        <a:pt x="2300" y="4316"/>
                      </a:lnTo>
                      <a:lnTo>
                        <a:pt x="2247" y="4319"/>
                      </a:lnTo>
                      <a:lnTo>
                        <a:pt x="2193" y="4320"/>
                      </a:lnTo>
                      <a:lnTo>
                        <a:pt x="2140" y="4320"/>
                      </a:lnTo>
                      <a:lnTo>
                        <a:pt x="2087" y="4319"/>
                      </a:lnTo>
                      <a:lnTo>
                        <a:pt x="2033" y="4316"/>
                      </a:lnTo>
                      <a:lnTo>
                        <a:pt x="1979" y="4312"/>
                      </a:lnTo>
                      <a:lnTo>
                        <a:pt x="1926" y="4307"/>
                      </a:lnTo>
                      <a:lnTo>
                        <a:pt x="1871" y="4300"/>
                      </a:lnTo>
                      <a:lnTo>
                        <a:pt x="1818" y="4292"/>
                      </a:lnTo>
                      <a:lnTo>
                        <a:pt x="1763" y="4283"/>
                      </a:lnTo>
                      <a:lnTo>
                        <a:pt x="1710" y="4272"/>
                      </a:lnTo>
                      <a:lnTo>
                        <a:pt x="1655" y="4260"/>
                      </a:lnTo>
                      <a:lnTo>
                        <a:pt x="1602" y="4245"/>
                      </a:lnTo>
                      <a:lnTo>
                        <a:pt x="1547" y="4231"/>
                      </a:lnTo>
                      <a:lnTo>
                        <a:pt x="1495" y="4215"/>
                      </a:lnTo>
                      <a:lnTo>
                        <a:pt x="1442" y="4197"/>
                      </a:lnTo>
                      <a:lnTo>
                        <a:pt x="1392" y="4178"/>
                      </a:lnTo>
                      <a:lnTo>
                        <a:pt x="1341" y="4158"/>
                      </a:lnTo>
                      <a:lnTo>
                        <a:pt x="1290" y="4136"/>
                      </a:lnTo>
                      <a:lnTo>
                        <a:pt x="1241" y="4115"/>
                      </a:lnTo>
                      <a:lnTo>
                        <a:pt x="1193" y="4091"/>
                      </a:lnTo>
                      <a:lnTo>
                        <a:pt x="1145" y="4067"/>
                      </a:lnTo>
                      <a:lnTo>
                        <a:pt x="1097" y="4040"/>
                      </a:lnTo>
                      <a:lnTo>
                        <a:pt x="1052" y="4014"/>
                      </a:lnTo>
                      <a:lnTo>
                        <a:pt x="1007" y="3986"/>
                      </a:lnTo>
                      <a:lnTo>
                        <a:pt x="961" y="3958"/>
                      </a:lnTo>
                      <a:lnTo>
                        <a:pt x="919" y="3927"/>
                      </a:lnTo>
                      <a:lnTo>
                        <a:pt x="875" y="3897"/>
                      </a:lnTo>
                      <a:lnTo>
                        <a:pt x="834" y="3865"/>
                      </a:lnTo>
                      <a:lnTo>
                        <a:pt x="792" y="3831"/>
                      </a:lnTo>
                      <a:lnTo>
                        <a:pt x="752" y="3798"/>
                      </a:lnTo>
                      <a:lnTo>
                        <a:pt x="714" y="3763"/>
                      </a:lnTo>
                      <a:lnTo>
                        <a:pt x="675" y="3727"/>
                      </a:lnTo>
                      <a:lnTo>
                        <a:pt x="638" y="3691"/>
                      </a:lnTo>
                      <a:lnTo>
                        <a:pt x="601" y="3654"/>
                      </a:lnTo>
                      <a:lnTo>
                        <a:pt x="566" y="3616"/>
                      </a:lnTo>
                      <a:lnTo>
                        <a:pt x="531" y="3577"/>
                      </a:lnTo>
                      <a:lnTo>
                        <a:pt x="497" y="3538"/>
                      </a:lnTo>
                      <a:lnTo>
                        <a:pt x="465" y="3497"/>
                      </a:lnTo>
                      <a:lnTo>
                        <a:pt x="433" y="3456"/>
                      </a:lnTo>
                      <a:lnTo>
                        <a:pt x="402" y="3414"/>
                      </a:lnTo>
                      <a:lnTo>
                        <a:pt x="373" y="3372"/>
                      </a:lnTo>
                      <a:lnTo>
                        <a:pt x="345" y="3328"/>
                      </a:lnTo>
                      <a:lnTo>
                        <a:pt x="317" y="3284"/>
                      </a:lnTo>
                      <a:lnTo>
                        <a:pt x="290" y="3240"/>
                      </a:lnTo>
                      <a:lnTo>
                        <a:pt x="265" y="3195"/>
                      </a:lnTo>
                      <a:lnTo>
                        <a:pt x="241" y="3149"/>
                      </a:lnTo>
                      <a:lnTo>
                        <a:pt x="217" y="3103"/>
                      </a:lnTo>
                      <a:lnTo>
                        <a:pt x="196" y="3056"/>
                      </a:lnTo>
                      <a:lnTo>
                        <a:pt x="174" y="3008"/>
                      </a:lnTo>
                      <a:lnTo>
                        <a:pt x="154" y="2960"/>
                      </a:lnTo>
                      <a:lnTo>
                        <a:pt x="136" y="2912"/>
                      </a:lnTo>
                      <a:lnTo>
                        <a:pt x="119" y="2863"/>
                      </a:lnTo>
                      <a:lnTo>
                        <a:pt x="103" y="2814"/>
                      </a:lnTo>
                      <a:lnTo>
                        <a:pt x="87" y="2763"/>
                      </a:lnTo>
                      <a:lnTo>
                        <a:pt x="73" y="2714"/>
                      </a:lnTo>
                      <a:lnTo>
                        <a:pt x="60" y="2663"/>
                      </a:lnTo>
                      <a:lnTo>
                        <a:pt x="48" y="2611"/>
                      </a:lnTo>
                      <a:lnTo>
                        <a:pt x="39" y="2561"/>
                      </a:lnTo>
                      <a:lnTo>
                        <a:pt x="29" y="2509"/>
                      </a:lnTo>
                      <a:lnTo>
                        <a:pt x="21" y="2457"/>
                      </a:lnTo>
                      <a:lnTo>
                        <a:pt x="15" y="2405"/>
                      </a:lnTo>
                      <a:lnTo>
                        <a:pt x="9" y="2353"/>
                      </a:lnTo>
                      <a:lnTo>
                        <a:pt x="5" y="2300"/>
                      </a:lnTo>
                      <a:lnTo>
                        <a:pt x="3" y="2247"/>
                      </a:lnTo>
                      <a:lnTo>
                        <a:pt x="1" y="2193"/>
                      </a:lnTo>
                      <a:lnTo>
                        <a:pt x="0" y="2140"/>
                      </a:lnTo>
                      <a:lnTo>
                        <a:pt x="1" y="2087"/>
                      </a:lnTo>
                      <a:lnTo>
                        <a:pt x="4" y="2033"/>
                      </a:lnTo>
                      <a:lnTo>
                        <a:pt x="8" y="1979"/>
                      </a:lnTo>
                      <a:lnTo>
                        <a:pt x="13" y="1926"/>
                      </a:lnTo>
                      <a:lnTo>
                        <a:pt x="20" y="1871"/>
                      </a:lnTo>
                      <a:lnTo>
                        <a:pt x="28" y="1818"/>
                      </a:lnTo>
                      <a:lnTo>
                        <a:pt x="37" y="1763"/>
                      </a:lnTo>
                      <a:lnTo>
                        <a:pt x="49" y="1710"/>
                      </a:lnTo>
                      <a:lnTo>
                        <a:pt x="61" y="1655"/>
                      </a:lnTo>
                      <a:lnTo>
                        <a:pt x="75" y="1602"/>
                      </a:lnTo>
                      <a:lnTo>
                        <a:pt x="89" y="1547"/>
                      </a:lnTo>
                      <a:lnTo>
                        <a:pt x="107" y="1494"/>
                      </a:lnTo>
                      <a:lnTo>
                        <a:pt x="124" y="1442"/>
                      </a:lnTo>
                      <a:lnTo>
                        <a:pt x="142" y="1392"/>
                      </a:lnTo>
                      <a:lnTo>
                        <a:pt x="162" y="1340"/>
                      </a:lnTo>
                      <a:lnTo>
                        <a:pt x="184" y="1290"/>
                      </a:lnTo>
                      <a:lnTo>
                        <a:pt x="206" y="1241"/>
                      </a:lnTo>
                      <a:lnTo>
                        <a:pt x="229" y="1192"/>
                      </a:lnTo>
                      <a:lnTo>
                        <a:pt x="254" y="1145"/>
                      </a:lnTo>
                      <a:lnTo>
                        <a:pt x="280" y="1097"/>
                      </a:lnTo>
                      <a:lnTo>
                        <a:pt x="306" y="1052"/>
                      </a:lnTo>
                      <a:lnTo>
                        <a:pt x="334" y="1007"/>
                      </a:lnTo>
                      <a:lnTo>
                        <a:pt x="364" y="961"/>
                      </a:lnTo>
                      <a:lnTo>
                        <a:pt x="393" y="918"/>
                      </a:lnTo>
                      <a:lnTo>
                        <a:pt x="425" y="875"/>
                      </a:lnTo>
                      <a:lnTo>
                        <a:pt x="457" y="834"/>
                      </a:lnTo>
                      <a:lnTo>
                        <a:pt x="489" y="792"/>
                      </a:lnTo>
                      <a:lnTo>
                        <a:pt x="522" y="752"/>
                      </a:lnTo>
                      <a:lnTo>
                        <a:pt x="557" y="712"/>
                      </a:lnTo>
                      <a:lnTo>
                        <a:pt x="593" y="675"/>
                      </a:lnTo>
                      <a:lnTo>
                        <a:pt x="629" y="638"/>
                      </a:lnTo>
                      <a:lnTo>
                        <a:pt x="666" y="601"/>
                      </a:lnTo>
                      <a:lnTo>
                        <a:pt x="704" y="565"/>
                      </a:lnTo>
                      <a:lnTo>
                        <a:pt x="743" y="531"/>
                      </a:lnTo>
                      <a:lnTo>
                        <a:pt x="783" y="497"/>
                      </a:lnTo>
                      <a:lnTo>
                        <a:pt x="823" y="465"/>
                      </a:lnTo>
                      <a:lnTo>
                        <a:pt x="864" y="433"/>
                      </a:lnTo>
                      <a:lnTo>
                        <a:pt x="907" y="402"/>
                      </a:lnTo>
                      <a:lnTo>
                        <a:pt x="949" y="373"/>
                      </a:lnTo>
                      <a:lnTo>
                        <a:pt x="992" y="344"/>
                      </a:lnTo>
                      <a:lnTo>
                        <a:pt x="1036" y="317"/>
                      </a:lnTo>
                      <a:lnTo>
                        <a:pt x="1081" y="290"/>
                      </a:lnTo>
                      <a:lnTo>
                        <a:pt x="1125" y="265"/>
                      </a:lnTo>
                      <a:lnTo>
                        <a:pt x="1172" y="241"/>
                      </a:lnTo>
                      <a:lnTo>
                        <a:pt x="1218" y="217"/>
                      </a:lnTo>
                      <a:lnTo>
                        <a:pt x="1265" y="196"/>
                      </a:lnTo>
                      <a:lnTo>
                        <a:pt x="1313" y="174"/>
                      </a:lnTo>
                      <a:lnTo>
                        <a:pt x="1361" y="154"/>
                      </a:lnTo>
                      <a:lnTo>
                        <a:pt x="1409" y="136"/>
                      </a:lnTo>
                      <a:lnTo>
                        <a:pt x="1458" y="119"/>
                      </a:lnTo>
                      <a:lnTo>
                        <a:pt x="1507" y="103"/>
                      </a:lnTo>
                      <a:lnTo>
                        <a:pt x="1557" y="87"/>
                      </a:lnTo>
                      <a:lnTo>
                        <a:pt x="1607" y="73"/>
                      </a:lnTo>
                      <a:lnTo>
                        <a:pt x="1658" y="60"/>
                      </a:lnTo>
                      <a:lnTo>
                        <a:pt x="1709" y="48"/>
                      </a:lnTo>
                      <a:lnTo>
                        <a:pt x="1760" y="37"/>
                      </a:lnTo>
                      <a:lnTo>
                        <a:pt x="1811" y="29"/>
                      </a:lnTo>
                      <a:lnTo>
                        <a:pt x="1863" y="21"/>
                      </a:lnTo>
                      <a:lnTo>
                        <a:pt x="1916" y="15"/>
                      </a:lnTo>
                      <a:lnTo>
                        <a:pt x="1968" y="9"/>
                      </a:lnTo>
                      <a:lnTo>
                        <a:pt x="2022" y="5"/>
                      </a:lnTo>
                      <a:lnTo>
                        <a:pt x="2073" y="3"/>
                      </a:lnTo>
                      <a:lnTo>
                        <a:pt x="2127" y="1"/>
                      </a:lnTo>
                      <a:lnTo>
                        <a:pt x="2180" y="0"/>
                      </a:lnTo>
                      <a:lnTo>
                        <a:pt x="2235" y="1"/>
                      </a:lnTo>
                      <a:lnTo>
                        <a:pt x="2288" y="4"/>
                      </a:lnTo>
                      <a:lnTo>
                        <a:pt x="2341" y="8"/>
                      </a:lnTo>
                      <a:lnTo>
                        <a:pt x="2396" y="13"/>
                      </a:lnTo>
                      <a:lnTo>
                        <a:pt x="2449" y="20"/>
                      </a:lnTo>
                      <a:lnTo>
                        <a:pt x="2504" y="28"/>
                      </a:lnTo>
                      <a:lnTo>
                        <a:pt x="2557" y="37"/>
                      </a:lnTo>
                      <a:lnTo>
                        <a:pt x="2611" y="48"/>
                      </a:lnTo>
                      <a:lnTo>
                        <a:pt x="2665" y="61"/>
                      </a:lnTo>
                      <a:lnTo>
                        <a:pt x="2719" y="75"/>
                      </a:lnTo>
                      <a:lnTo>
                        <a:pt x="2773" y="89"/>
                      </a:lnTo>
                      <a:lnTo>
                        <a:pt x="2826" y="107"/>
                      </a:lnTo>
                      <a:lnTo>
                        <a:pt x="2878" y="124"/>
                      </a:lnTo>
                      <a:lnTo>
                        <a:pt x="2930" y="142"/>
                      </a:lnTo>
                      <a:lnTo>
                        <a:pt x="2980" y="162"/>
                      </a:lnTo>
                      <a:lnTo>
                        <a:pt x="3031" y="184"/>
                      </a:lnTo>
                      <a:lnTo>
                        <a:pt x="3080" y="206"/>
                      </a:lnTo>
                      <a:lnTo>
                        <a:pt x="3128" y="229"/>
                      </a:lnTo>
                      <a:lnTo>
                        <a:pt x="3176" y="254"/>
                      </a:lnTo>
                      <a:lnTo>
                        <a:pt x="3223" y="280"/>
                      </a:lnTo>
                      <a:lnTo>
                        <a:pt x="3269" y="306"/>
                      </a:lnTo>
                      <a:lnTo>
                        <a:pt x="3315" y="334"/>
                      </a:lnTo>
                      <a:lnTo>
                        <a:pt x="3359" y="364"/>
                      </a:lnTo>
                      <a:lnTo>
                        <a:pt x="3402" y="393"/>
                      </a:lnTo>
                      <a:lnTo>
                        <a:pt x="3445" y="425"/>
                      </a:lnTo>
                      <a:lnTo>
                        <a:pt x="3488" y="455"/>
                      </a:lnTo>
                      <a:lnTo>
                        <a:pt x="3528" y="489"/>
                      </a:lnTo>
                      <a:lnTo>
                        <a:pt x="3569" y="522"/>
                      </a:lnTo>
                      <a:lnTo>
                        <a:pt x="3608" y="557"/>
                      </a:lnTo>
                      <a:lnTo>
                        <a:pt x="3646" y="593"/>
                      </a:lnTo>
                      <a:lnTo>
                        <a:pt x="3683" y="629"/>
                      </a:lnTo>
                      <a:lnTo>
                        <a:pt x="3719" y="666"/>
                      </a:lnTo>
                      <a:lnTo>
                        <a:pt x="3755" y="704"/>
                      </a:lnTo>
                      <a:lnTo>
                        <a:pt x="3790" y="743"/>
                      </a:lnTo>
                      <a:lnTo>
                        <a:pt x="3823" y="783"/>
                      </a:lnTo>
                      <a:lnTo>
                        <a:pt x="3857" y="823"/>
                      </a:lnTo>
                      <a:lnTo>
                        <a:pt x="3887" y="864"/>
                      </a:lnTo>
                      <a:lnTo>
                        <a:pt x="3918" y="907"/>
                      </a:lnTo>
                      <a:lnTo>
                        <a:pt x="3948" y="949"/>
                      </a:lnTo>
                      <a:lnTo>
                        <a:pt x="3976" y="992"/>
                      </a:lnTo>
                      <a:lnTo>
                        <a:pt x="4004" y="1036"/>
                      </a:lnTo>
                      <a:lnTo>
                        <a:pt x="4031" y="1080"/>
                      </a:lnTo>
                      <a:lnTo>
                        <a:pt x="4056" y="1125"/>
                      </a:lnTo>
                      <a:lnTo>
                        <a:pt x="4080" y="1172"/>
                      </a:lnTo>
                      <a:lnTo>
                        <a:pt x="4103" y="1218"/>
                      </a:lnTo>
                      <a:lnTo>
                        <a:pt x="4126" y="1265"/>
                      </a:lnTo>
                      <a:lnTo>
                        <a:pt x="4147" y="1312"/>
                      </a:lnTo>
                      <a:lnTo>
                        <a:pt x="4166" y="1360"/>
                      </a:lnTo>
                      <a:lnTo>
                        <a:pt x="4184" y="1409"/>
                      </a:lnTo>
                      <a:lnTo>
                        <a:pt x="4203" y="1458"/>
                      </a:lnTo>
                      <a:lnTo>
                        <a:pt x="4219" y="1507"/>
                      </a:lnTo>
                      <a:lnTo>
                        <a:pt x="4233" y="1557"/>
                      </a:lnTo>
                      <a:lnTo>
                        <a:pt x="4248" y="1607"/>
                      </a:lnTo>
                      <a:lnTo>
                        <a:pt x="4261" y="1658"/>
                      </a:lnTo>
                      <a:lnTo>
                        <a:pt x="4272" y="1709"/>
                      </a:lnTo>
                      <a:lnTo>
                        <a:pt x="4283" y="1759"/>
                      </a:lnTo>
                      <a:lnTo>
                        <a:pt x="4292" y="1811"/>
                      </a:lnTo>
                      <a:lnTo>
                        <a:pt x="4300" y="1863"/>
                      </a:lnTo>
                      <a:lnTo>
                        <a:pt x="4307" y="1915"/>
                      </a:lnTo>
                      <a:lnTo>
                        <a:pt x="4312" y="1968"/>
                      </a:lnTo>
                      <a:lnTo>
                        <a:pt x="4316" y="2022"/>
                      </a:lnTo>
                      <a:lnTo>
                        <a:pt x="4319" y="2073"/>
                      </a:lnTo>
                      <a:lnTo>
                        <a:pt x="4320" y="2127"/>
                      </a:lnTo>
                      <a:lnTo>
                        <a:pt x="4320" y="2180"/>
                      </a:lnTo>
                      <a:lnTo>
                        <a:pt x="4319" y="2233"/>
                      </a:lnTo>
                      <a:lnTo>
                        <a:pt x="4316" y="2288"/>
                      </a:lnTo>
                      <a:lnTo>
                        <a:pt x="4312" y="2341"/>
                      </a:lnTo>
                      <a:lnTo>
                        <a:pt x="4307" y="2396"/>
                      </a:lnTo>
                      <a:lnTo>
                        <a:pt x="4300" y="2449"/>
                      </a:lnTo>
                      <a:lnTo>
                        <a:pt x="4292" y="2504"/>
                      </a:lnTo>
                      <a:lnTo>
                        <a:pt x="4283" y="2557"/>
                      </a:lnTo>
                      <a:lnTo>
                        <a:pt x="4272" y="2611"/>
                      </a:lnTo>
                      <a:lnTo>
                        <a:pt x="4260" y="2665"/>
                      </a:lnTo>
                      <a:lnTo>
                        <a:pt x="4245" y="2719"/>
                      </a:lnTo>
                      <a:close/>
                      <a:moveTo>
                        <a:pt x="2695" y="165"/>
                      </a:moveTo>
                      <a:lnTo>
                        <a:pt x="2695" y="165"/>
                      </a:lnTo>
                      <a:lnTo>
                        <a:pt x="2643" y="152"/>
                      </a:lnTo>
                      <a:lnTo>
                        <a:pt x="2591" y="141"/>
                      </a:lnTo>
                      <a:lnTo>
                        <a:pt x="2540" y="131"/>
                      </a:lnTo>
                      <a:lnTo>
                        <a:pt x="2488" y="121"/>
                      </a:lnTo>
                      <a:lnTo>
                        <a:pt x="2437" y="113"/>
                      </a:lnTo>
                      <a:lnTo>
                        <a:pt x="2385" y="107"/>
                      </a:lnTo>
                      <a:lnTo>
                        <a:pt x="2333" y="103"/>
                      </a:lnTo>
                      <a:lnTo>
                        <a:pt x="2283" y="99"/>
                      </a:lnTo>
                      <a:lnTo>
                        <a:pt x="2231" y="96"/>
                      </a:lnTo>
                      <a:lnTo>
                        <a:pt x="2180" y="95"/>
                      </a:lnTo>
                      <a:lnTo>
                        <a:pt x="2128" y="95"/>
                      </a:lnTo>
                      <a:lnTo>
                        <a:pt x="2077" y="96"/>
                      </a:lnTo>
                      <a:lnTo>
                        <a:pt x="2027" y="99"/>
                      </a:lnTo>
                      <a:lnTo>
                        <a:pt x="1976" y="103"/>
                      </a:lnTo>
                      <a:lnTo>
                        <a:pt x="1927" y="108"/>
                      </a:lnTo>
                      <a:lnTo>
                        <a:pt x="1876" y="115"/>
                      </a:lnTo>
                      <a:lnTo>
                        <a:pt x="1827" y="121"/>
                      </a:lnTo>
                      <a:lnTo>
                        <a:pt x="1778" y="131"/>
                      </a:lnTo>
                      <a:lnTo>
                        <a:pt x="1729" y="140"/>
                      </a:lnTo>
                      <a:lnTo>
                        <a:pt x="1679" y="152"/>
                      </a:lnTo>
                      <a:lnTo>
                        <a:pt x="1631" y="164"/>
                      </a:lnTo>
                      <a:lnTo>
                        <a:pt x="1583" y="177"/>
                      </a:lnTo>
                      <a:lnTo>
                        <a:pt x="1535" y="192"/>
                      </a:lnTo>
                      <a:lnTo>
                        <a:pt x="1489" y="208"/>
                      </a:lnTo>
                      <a:lnTo>
                        <a:pt x="1441" y="224"/>
                      </a:lnTo>
                      <a:lnTo>
                        <a:pt x="1396" y="242"/>
                      </a:lnTo>
                      <a:lnTo>
                        <a:pt x="1349" y="261"/>
                      </a:lnTo>
                      <a:lnTo>
                        <a:pt x="1304" y="281"/>
                      </a:lnTo>
                      <a:lnTo>
                        <a:pt x="1258" y="302"/>
                      </a:lnTo>
                      <a:lnTo>
                        <a:pt x="1215" y="325"/>
                      </a:lnTo>
                      <a:lnTo>
                        <a:pt x="1171" y="348"/>
                      </a:lnTo>
                      <a:lnTo>
                        <a:pt x="1128" y="372"/>
                      </a:lnTo>
                      <a:lnTo>
                        <a:pt x="1085" y="397"/>
                      </a:lnTo>
                      <a:lnTo>
                        <a:pt x="1043" y="423"/>
                      </a:lnTo>
                      <a:lnTo>
                        <a:pt x="1001" y="450"/>
                      </a:lnTo>
                      <a:lnTo>
                        <a:pt x="961" y="479"/>
                      </a:lnTo>
                      <a:lnTo>
                        <a:pt x="922" y="509"/>
                      </a:lnTo>
                      <a:lnTo>
                        <a:pt x="882" y="538"/>
                      </a:lnTo>
                      <a:lnTo>
                        <a:pt x="843" y="570"/>
                      </a:lnTo>
                      <a:lnTo>
                        <a:pt x="806" y="602"/>
                      </a:lnTo>
                      <a:lnTo>
                        <a:pt x="768" y="635"/>
                      </a:lnTo>
                      <a:lnTo>
                        <a:pt x="731" y="669"/>
                      </a:lnTo>
                      <a:lnTo>
                        <a:pt x="696" y="703"/>
                      </a:lnTo>
                      <a:lnTo>
                        <a:pt x="661" y="739"/>
                      </a:lnTo>
                      <a:lnTo>
                        <a:pt x="627" y="776"/>
                      </a:lnTo>
                      <a:lnTo>
                        <a:pt x="594" y="814"/>
                      </a:lnTo>
                      <a:lnTo>
                        <a:pt x="562" y="852"/>
                      </a:lnTo>
                      <a:lnTo>
                        <a:pt x="530" y="891"/>
                      </a:lnTo>
                      <a:lnTo>
                        <a:pt x="499" y="931"/>
                      </a:lnTo>
                      <a:lnTo>
                        <a:pt x="470" y="972"/>
                      </a:lnTo>
                      <a:lnTo>
                        <a:pt x="442" y="1013"/>
                      </a:lnTo>
                      <a:lnTo>
                        <a:pt x="414" y="1056"/>
                      </a:lnTo>
                      <a:lnTo>
                        <a:pt x="388" y="1100"/>
                      </a:lnTo>
                      <a:lnTo>
                        <a:pt x="362" y="1144"/>
                      </a:lnTo>
                      <a:lnTo>
                        <a:pt x="337" y="1189"/>
                      </a:lnTo>
                      <a:lnTo>
                        <a:pt x="314" y="1234"/>
                      </a:lnTo>
                      <a:lnTo>
                        <a:pt x="292" y="1281"/>
                      </a:lnTo>
                      <a:lnTo>
                        <a:pt x="270" y="1328"/>
                      </a:lnTo>
                      <a:lnTo>
                        <a:pt x="250" y="1376"/>
                      </a:lnTo>
                      <a:lnTo>
                        <a:pt x="230" y="1425"/>
                      </a:lnTo>
                      <a:lnTo>
                        <a:pt x="213" y="1474"/>
                      </a:lnTo>
                      <a:lnTo>
                        <a:pt x="196" y="1523"/>
                      </a:lnTo>
                      <a:lnTo>
                        <a:pt x="180" y="1574"/>
                      </a:lnTo>
                      <a:lnTo>
                        <a:pt x="165" y="1626"/>
                      </a:lnTo>
                      <a:lnTo>
                        <a:pt x="152" y="1678"/>
                      </a:lnTo>
                      <a:lnTo>
                        <a:pt x="141" y="1729"/>
                      </a:lnTo>
                      <a:lnTo>
                        <a:pt x="131" y="1780"/>
                      </a:lnTo>
                      <a:lnTo>
                        <a:pt x="121" y="1832"/>
                      </a:lnTo>
                      <a:lnTo>
                        <a:pt x="113" y="1884"/>
                      </a:lnTo>
                      <a:lnTo>
                        <a:pt x="107" y="1936"/>
                      </a:lnTo>
                      <a:lnTo>
                        <a:pt x="103" y="1987"/>
                      </a:lnTo>
                      <a:lnTo>
                        <a:pt x="99" y="2039"/>
                      </a:lnTo>
                      <a:lnTo>
                        <a:pt x="96" y="2089"/>
                      </a:lnTo>
                      <a:lnTo>
                        <a:pt x="95" y="2141"/>
                      </a:lnTo>
                      <a:lnTo>
                        <a:pt x="95" y="2192"/>
                      </a:lnTo>
                      <a:lnTo>
                        <a:pt x="96" y="2243"/>
                      </a:lnTo>
                      <a:lnTo>
                        <a:pt x="99" y="2293"/>
                      </a:lnTo>
                      <a:lnTo>
                        <a:pt x="103" y="2344"/>
                      </a:lnTo>
                      <a:lnTo>
                        <a:pt x="108" y="2394"/>
                      </a:lnTo>
                      <a:lnTo>
                        <a:pt x="115" y="2444"/>
                      </a:lnTo>
                      <a:lnTo>
                        <a:pt x="121" y="2494"/>
                      </a:lnTo>
                      <a:lnTo>
                        <a:pt x="131" y="2544"/>
                      </a:lnTo>
                      <a:lnTo>
                        <a:pt x="140" y="2593"/>
                      </a:lnTo>
                      <a:lnTo>
                        <a:pt x="152" y="2641"/>
                      </a:lnTo>
                      <a:lnTo>
                        <a:pt x="164" y="2690"/>
                      </a:lnTo>
                      <a:lnTo>
                        <a:pt x="177" y="2738"/>
                      </a:lnTo>
                      <a:lnTo>
                        <a:pt x="192" y="2785"/>
                      </a:lnTo>
                      <a:lnTo>
                        <a:pt x="208" y="2833"/>
                      </a:lnTo>
                      <a:lnTo>
                        <a:pt x="224" y="2879"/>
                      </a:lnTo>
                      <a:lnTo>
                        <a:pt x="242" y="2926"/>
                      </a:lnTo>
                      <a:lnTo>
                        <a:pt x="261" y="2971"/>
                      </a:lnTo>
                      <a:lnTo>
                        <a:pt x="281" y="3016"/>
                      </a:lnTo>
                      <a:lnTo>
                        <a:pt x="302" y="3062"/>
                      </a:lnTo>
                      <a:lnTo>
                        <a:pt x="325" y="3105"/>
                      </a:lnTo>
                      <a:lnTo>
                        <a:pt x="348" y="3149"/>
                      </a:lnTo>
                      <a:lnTo>
                        <a:pt x="372" y="3193"/>
                      </a:lnTo>
                      <a:lnTo>
                        <a:pt x="397" y="3236"/>
                      </a:lnTo>
                      <a:lnTo>
                        <a:pt x="423" y="3277"/>
                      </a:lnTo>
                      <a:lnTo>
                        <a:pt x="450" y="3319"/>
                      </a:lnTo>
                      <a:lnTo>
                        <a:pt x="479" y="3360"/>
                      </a:lnTo>
                      <a:lnTo>
                        <a:pt x="509" y="3400"/>
                      </a:lnTo>
                      <a:lnTo>
                        <a:pt x="538" y="3438"/>
                      </a:lnTo>
                      <a:lnTo>
                        <a:pt x="570" y="3477"/>
                      </a:lnTo>
                      <a:lnTo>
                        <a:pt x="602" y="3516"/>
                      </a:lnTo>
                      <a:lnTo>
                        <a:pt x="635" y="3553"/>
                      </a:lnTo>
                      <a:lnTo>
                        <a:pt x="669" y="3589"/>
                      </a:lnTo>
                      <a:lnTo>
                        <a:pt x="703" y="3625"/>
                      </a:lnTo>
                      <a:lnTo>
                        <a:pt x="739" y="3659"/>
                      </a:lnTo>
                      <a:lnTo>
                        <a:pt x="776" y="3694"/>
                      </a:lnTo>
                      <a:lnTo>
                        <a:pt x="814" y="3726"/>
                      </a:lnTo>
                      <a:lnTo>
                        <a:pt x="852" y="3759"/>
                      </a:lnTo>
                      <a:lnTo>
                        <a:pt x="891" y="3790"/>
                      </a:lnTo>
                      <a:lnTo>
                        <a:pt x="932" y="3821"/>
                      </a:lnTo>
                      <a:lnTo>
                        <a:pt x="972" y="3850"/>
                      </a:lnTo>
                      <a:lnTo>
                        <a:pt x="1015" y="3879"/>
                      </a:lnTo>
                      <a:lnTo>
                        <a:pt x="1057" y="3906"/>
                      </a:lnTo>
                      <a:lnTo>
                        <a:pt x="1100" y="3932"/>
                      </a:lnTo>
                      <a:lnTo>
                        <a:pt x="1144" y="3959"/>
                      </a:lnTo>
                      <a:lnTo>
                        <a:pt x="1189" y="3983"/>
                      </a:lnTo>
                      <a:lnTo>
                        <a:pt x="1234" y="4007"/>
                      </a:lnTo>
                      <a:lnTo>
                        <a:pt x="1281" y="4030"/>
                      </a:lnTo>
                      <a:lnTo>
                        <a:pt x="1328" y="4051"/>
                      </a:lnTo>
                      <a:lnTo>
                        <a:pt x="1376" y="4071"/>
                      </a:lnTo>
                      <a:lnTo>
                        <a:pt x="1425" y="4090"/>
                      </a:lnTo>
                      <a:lnTo>
                        <a:pt x="1474" y="4108"/>
                      </a:lnTo>
                      <a:lnTo>
                        <a:pt x="1523" y="4126"/>
                      </a:lnTo>
                      <a:lnTo>
                        <a:pt x="1574" y="4140"/>
                      </a:lnTo>
                      <a:lnTo>
                        <a:pt x="1626" y="4155"/>
                      </a:lnTo>
                      <a:lnTo>
                        <a:pt x="1678" y="4168"/>
                      </a:lnTo>
                      <a:lnTo>
                        <a:pt x="1730" y="4180"/>
                      </a:lnTo>
                      <a:lnTo>
                        <a:pt x="1780" y="4191"/>
                      </a:lnTo>
                      <a:lnTo>
                        <a:pt x="1832" y="4199"/>
                      </a:lnTo>
                      <a:lnTo>
                        <a:pt x="1884" y="4207"/>
                      </a:lnTo>
                      <a:lnTo>
                        <a:pt x="1936" y="4213"/>
                      </a:lnTo>
                      <a:lnTo>
                        <a:pt x="1987" y="4219"/>
                      </a:lnTo>
                      <a:lnTo>
                        <a:pt x="2039" y="4223"/>
                      </a:lnTo>
                      <a:lnTo>
                        <a:pt x="2091" y="4224"/>
                      </a:lnTo>
                      <a:lnTo>
                        <a:pt x="2141" y="4225"/>
                      </a:lnTo>
                      <a:lnTo>
                        <a:pt x="2192" y="4225"/>
                      </a:lnTo>
                      <a:lnTo>
                        <a:pt x="2243" y="4224"/>
                      </a:lnTo>
                      <a:lnTo>
                        <a:pt x="2293" y="4221"/>
                      </a:lnTo>
                      <a:lnTo>
                        <a:pt x="2344" y="4217"/>
                      </a:lnTo>
                      <a:lnTo>
                        <a:pt x="2394" y="4212"/>
                      </a:lnTo>
                      <a:lnTo>
                        <a:pt x="2445" y="4207"/>
                      </a:lnTo>
                      <a:lnTo>
                        <a:pt x="2494" y="4199"/>
                      </a:lnTo>
                      <a:lnTo>
                        <a:pt x="2544" y="4189"/>
                      </a:lnTo>
                      <a:lnTo>
                        <a:pt x="2593" y="4180"/>
                      </a:lnTo>
                      <a:lnTo>
                        <a:pt x="2641" y="4170"/>
                      </a:lnTo>
                      <a:lnTo>
                        <a:pt x="2690" y="4156"/>
                      </a:lnTo>
                      <a:lnTo>
                        <a:pt x="2738" y="4143"/>
                      </a:lnTo>
                      <a:lnTo>
                        <a:pt x="2786" y="4130"/>
                      </a:lnTo>
                      <a:lnTo>
                        <a:pt x="2833" y="4114"/>
                      </a:lnTo>
                      <a:lnTo>
                        <a:pt x="2879" y="4096"/>
                      </a:lnTo>
                      <a:lnTo>
                        <a:pt x="2926" y="4079"/>
                      </a:lnTo>
                      <a:lnTo>
                        <a:pt x="2971" y="4059"/>
                      </a:lnTo>
                      <a:lnTo>
                        <a:pt x="3016" y="4039"/>
                      </a:lnTo>
                      <a:lnTo>
                        <a:pt x="3062" y="4019"/>
                      </a:lnTo>
                      <a:lnTo>
                        <a:pt x="3105" y="3996"/>
                      </a:lnTo>
                      <a:lnTo>
                        <a:pt x="3149" y="3972"/>
                      </a:lnTo>
                      <a:lnTo>
                        <a:pt x="3193" y="3948"/>
                      </a:lnTo>
                      <a:lnTo>
                        <a:pt x="3236" y="3923"/>
                      </a:lnTo>
                      <a:lnTo>
                        <a:pt x="3277" y="3898"/>
                      </a:lnTo>
                      <a:lnTo>
                        <a:pt x="3319" y="3870"/>
                      </a:lnTo>
                      <a:lnTo>
                        <a:pt x="3360" y="3842"/>
                      </a:lnTo>
                      <a:lnTo>
                        <a:pt x="3400" y="3813"/>
                      </a:lnTo>
                      <a:lnTo>
                        <a:pt x="3440" y="3782"/>
                      </a:lnTo>
                      <a:lnTo>
                        <a:pt x="3478" y="3751"/>
                      </a:lnTo>
                      <a:lnTo>
                        <a:pt x="3516" y="3719"/>
                      </a:lnTo>
                      <a:lnTo>
                        <a:pt x="3553" y="3686"/>
                      </a:lnTo>
                      <a:lnTo>
                        <a:pt x="3589" y="3651"/>
                      </a:lnTo>
                      <a:lnTo>
                        <a:pt x="3625" y="3617"/>
                      </a:lnTo>
                      <a:lnTo>
                        <a:pt x="3659" y="3581"/>
                      </a:lnTo>
                      <a:lnTo>
                        <a:pt x="3694" y="3545"/>
                      </a:lnTo>
                      <a:lnTo>
                        <a:pt x="3727" y="3506"/>
                      </a:lnTo>
                      <a:lnTo>
                        <a:pt x="3759" y="3469"/>
                      </a:lnTo>
                      <a:lnTo>
                        <a:pt x="3790" y="3429"/>
                      </a:lnTo>
                      <a:lnTo>
                        <a:pt x="3821" y="3389"/>
                      </a:lnTo>
                      <a:lnTo>
                        <a:pt x="3850" y="3348"/>
                      </a:lnTo>
                      <a:lnTo>
                        <a:pt x="3879" y="3307"/>
                      </a:lnTo>
                      <a:lnTo>
                        <a:pt x="3907" y="3264"/>
                      </a:lnTo>
                      <a:lnTo>
                        <a:pt x="3934" y="3220"/>
                      </a:lnTo>
                      <a:lnTo>
                        <a:pt x="3959" y="3176"/>
                      </a:lnTo>
                      <a:lnTo>
                        <a:pt x="3983" y="3132"/>
                      </a:lnTo>
                      <a:lnTo>
                        <a:pt x="4007" y="3086"/>
                      </a:lnTo>
                      <a:lnTo>
                        <a:pt x="4030" y="3039"/>
                      </a:lnTo>
                      <a:lnTo>
                        <a:pt x="4051" y="2992"/>
                      </a:lnTo>
                      <a:lnTo>
                        <a:pt x="4071" y="2944"/>
                      </a:lnTo>
                      <a:lnTo>
                        <a:pt x="4090" y="2896"/>
                      </a:lnTo>
                      <a:lnTo>
                        <a:pt x="4108" y="2847"/>
                      </a:lnTo>
                      <a:lnTo>
                        <a:pt x="4126" y="2797"/>
                      </a:lnTo>
                      <a:lnTo>
                        <a:pt x="4140" y="2746"/>
                      </a:lnTo>
                      <a:lnTo>
                        <a:pt x="4155" y="2695"/>
                      </a:lnTo>
                      <a:lnTo>
                        <a:pt x="4168" y="2643"/>
                      </a:lnTo>
                      <a:lnTo>
                        <a:pt x="4180" y="2591"/>
                      </a:lnTo>
                      <a:lnTo>
                        <a:pt x="4191" y="2540"/>
                      </a:lnTo>
                      <a:lnTo>
                        <a:pt x="4200" y="2488"/>
                      </a:lnTo>
                      <a:lnTo>
                        <a:pt x="4207" y="2437"/>
                      </a:lnTo>
                      <a:lnTo>
                        <a:pt x="4213" y="2385"/>
                      </a:lnTo>
                      <a:lnTo>
                        <a:pt x="4219" y="2333"/>
                      </a:lnTo>
                      <a:lnTo>
                        <a:pt x="4223" y="2283"/>
                      </a:lnTo>
                      <a:lnTo>
                        <a:pt x="4225" y="2231"/>
                      </a:lnTo>
                      <a:lnTo>
                        <a:pt x="4225" y="2180"/>
                      </a:lnTo>
                      <a:lnTo>
                        <a:pt x="4225" y="2128"/>
                      </a:lnTo>
                      <a:lnTo>
                        <a:pt x="4224" y="2077"/>
                      </a:lnTo>
                      <a:lnTo>
                        <a:pt x="4221" y="2027"/>
                      </a:lnTo>
                      <a:lnTo>
                        <a:pt x="4217" y="1976"/>
                      </a:lnTo>
                      <a:lnTo>
                        <a:pt x="4213" y="1926"/>
                      </a:lnTo>
                      <a:lnTo>
                        <a:pt x="4207" y="1876"/>
                      </a:lnTo>
                      <a:lnTo>
                        <a:pt x="4199" y="1827"/>
                      </a:lnTo>
                      <a:lnTo>
                        <a:pt x="4191" y="1778"/>
                      </a:lnTo>
                      <a:lnTo>
                        <a:pt x="4180" y="1729"/>
                      </a:lnTo>
                      <a:lnTo>
                        <a:pt x="4170" y="1679"/>
                      </a:lnTo>
                      <a:lnTo>
                        <a:pt x="4158" y="1631"/>
                      </a:lnTo>
                      <a:lnTo>
                        <a:pt x="4144" y="1583"/>
                      </a:lnTo>
                      <a:lnTo>
                        <a:pt x="4130" y="1535"/>
                      </a:lnTo>
                      <a:lnTo>
                        <a:pt x="4114" y="1489"/>
                      </a:lnTo>
                      <a:lnTo>
                        <a:pt x="4096" y="1441"/>
                      </a:lnTo>
                      <a:lnTo>
                        <a:pt x="4079" y="1396"/>
                      </a:lnTo>
                      <a:lnTo>
                        <a:pt x="4060" y="1349"/>
                      </a:lnTo>
                      <a:lnTo>
                        <a:pt x="4040" y="1304"/>
                      </a:lnTo>
                      <a:lnTo>
                        <a:pt x="4019" y="1258"/>
                      </a:lnTo>
                      <a:lnTo>
                        <a:pt x="3996" y="1215"/>
                      </a:lnTo>
                      <a:lnTo>
                        <a:pt x="3974" y="1171"/>
                      </a:lnTo>
                      <a:lnTo>
                        <a:pt x="3948" y="1128"/>
                      </a:lnTo>
                      <a:lnTo>
                        <a:pt x="3923" y="1085"/>
                      </a:lnTo>
                      <a:lnTo>
                        <a:pt x="3898" y="1043"/>
                      </a:lnTo>
                      <a:lnTo>
                        <a:pt x="3870" y="1001"/>
                      </a:lnTo>
                      <a:lnTo>
                        <a:pt x="3842" y="961"/>
                      </a:lnTo>
                      <a:lnTo>
                        <a:pt x="3813" y="922"/>
                      </a:lnTo>
                      <a:lnTo>
                        <a:pt x="3782" y="882"/>
                      </a:lnTo>
                      <a:lnTo>
                        <a:pt x="3751" y="843"/>
                      </a:lnTo>
                      <a:lnTo>
                        <a:pt x="3719" y="804"/>
                      </a:lnTo>
                      <a:lnTo>
                        <a:pt x="3686" y="768"/>
                      </a:lnTo>
                      <a:lnTo>
                        <a:pt x="3651" y="731"/>
                      </a:lnTo>
                      <a:lnTo>
                        <a:pt x="3617" y="696"/>
                      </a:lnTo>
                      <a:lnTo>
                        <a:pt x="3581" y="661"/>
                      </a:lnTo>
                      <a:lnTo>
                        <a:pt x="3545" y="627"/>
                      </a:lnTo>
                      <a:lnTo>
                        <a:pt x="3508" y="594"/>
                      </a:lnTo>
                      <a:lnTo>
                        <a:pt x="3469" y="562"/>
                      </a:lnTo>
                      <a:lnTo>
                        <a:pt x="3429" y="530"/>
                      </a:lnTo>
                      <a:lnTo>
                        <a:pt x="3389" y="499"/>
                      </a:lnTo>
                      <a:lnTo>
                        <a:pt x="3348" y="470"/>
                      </a:lnTo>
                      <a:lnTo>
                        <a:pt x="3307" y="442"/>
                      </a:lnTo>
                      <a:lnTo>
                        <a:pt x="3264" y="414"/>
                      </a:lnTo>
                      <a:lnTo>
                        <a:pt x="3221" y="388"/>
                      </a:lnTo>
                      <a:lnTo>
                        <a:pt x="3176" y="362"/>
                      </a:lnTo>
                      <a:lnTo>
                        <a:pt x="3132" y="337"/>
                      </a:lnTo>
                      <a:lnTo>
                        <a:pt x="3086" y="314"/>
                      </a:lnTo>
                      <a:lnTo>
                        <a:pt x="3040" y="292"/>
                      </a:lnTo>
                      <a:lnTo>
                        <a:pt x="2992" y="270"/>
                      </a:lnTo>
                      <a:lnTo>
                        <a:pt x="2944" y="249"/>
                      </a:lnTo>
                      <a:lnTo>
                        <a:pt x="2896" y="230"/>
                      </a:lnTo>
                      <a:lnTo>
                        <a:pt x="2847" y="213"/>
                      </a:lnTo>
                      <a:lnTo>
                        <a:pt x="2797" y="196"/>
                      </a:lnTo>
                      <a:lnTo>
                        <a:pt x="2746" y="180"/>
                      </a:lnTo>
                      <a:lnTo>
                        <a:pt x="2695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816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</p:grpSp>
          <p:sp>
            <p:nvSpPr>
              <p:cNvPr id="74" name="TextBox 73"/>
              <p:cNvSpPr txBox="1"/>
              <p:nvPr/>
            </p:nvSpPr>
            <p:spPr>
              <a:xfrm>
                <a:off x="3265789" y="286043"/>
                <a:ext cx="1205087" cy="977313"/>
              </a:xfrm>
              <a:custGeom>
                <a:avLst/>
                <a:gdLst>
                  <a:gd name="connsiteX0" fmla="*/ 0 w 2514600"/>
                  <a:gd name="connsiteY0" fmla="*/ 0 h 381000"/>
                  <a:gd name="connsiteX1" fmla="*/ 2514600 w 2514600"/>
                  <a:gd name="connsiteY1" fmla="*/ 0 h 381000"/>
                  <a:gd name="connsiteX2" fmla="*/ 2514600 w 2514600"/>
                  <a:gd name="connsiteY2" fmla="*/ 381000 h 381000"/>
                  <a:gd name="connsiteX3" fmla="*/ 0 w 2514600"/>
                  <a:gd name="connsiteY3" fmla="*/ 381000 h 381000"/>
                  <a:gd name="connsiteX4" fmla="*/ 0 w 2514600"/>
                  <a:gd name="connsiteY4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4600" h="381000">
                    <a:moveTo>
                      <a:pt x="0" y="0"/>
                    </a:moveTo>
                    <a:lnTo>
                      <a:pt x="2514600" y="0"/>
                    </a:lnTo>
                    <a:lnTo>
                      <a:pt x="2514600" y="381000"/>
                    </a:lnTo>
                    <a:lnTo>
                      <a:pt x="0" y="3810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pc="100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75" name="Rectangle 70"/>
              <p:cNvSpPr>
                <a:spLocks noChangeArrowheads="1"/>
              </p:cNvSpPr>
              <p:nvPr/>
            </p:nvSpPr>
            <p:spPr bwMode="auto">
              <a:xfrm>
                <a:off x="3096282" y="900504"/>
                <a:ext cx="1276599" cy="3813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45720" tIns="18288" rIns="27432" bIns="18288"/>
              <a:lstStyle/>
              <a:p>
                <a:pPr algn="ctr" fontAlgn="auto">
                  <a:lnSpc>
                    <a:spcPct val="85000"/>
                  </a:lnSpc>
                  <a:spcBef>
                    <a:spcPts val="20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rgbClr val="FFFFFF">
                      <a:alpha val="50000"/>
                    </a:srgbClr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</p:grpSp>
        <p:sp>
          <p:nvSpPr>
            <p:cNvPr id="4" name="文本框 3"/>
            <p:cNvSpPr txBox="1"/>
            <p:nvPr>
              <p:custDataLst>
                <p:tags r:id="rId22"/>
              </p:custDataLst>
            </p:nvPr>
          </p:nvSpPr>
          <p:spPr>
            <a:xfrm>
              <a:off x="4987" y="4935"/>
              <a:ext cx="6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  <a:sym typeface="+mn-ea"/>
                </a:rPr>
                <a:t>3</a:t>
              </a:r>
              <a:endParaRPr lang="en-US" altLang="zh-CN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23"/>
            </p:custDataLst>
          </p:nvPr>
        </p:nvGrpSpPr>
        <p:grpSpPr>
          <a:xfrm>
            <a:off x="2108200" y="3354070"/>
            <a:ext cx="5000625" cy="929005"/>
            <a:chOff x="3465" y="4595"/>
            <a:chExt cx="7875" cy="1463"/>
          </a:xfrm>
        </p:grpSpPr>
        <p:sp>
          <p:nvSpPr>
            <p:cNvPr id="17" name="矩形 16"/>
            <p:cNvSpPr/>
            <p:nvPr>
              <p:custDataLst>
                <p:tags r:id="rId24"/>
              </p:custDataLst>
            </p:nvPr>
          </p:nvSpPr>
          <p:spPr>
            <a:xfrm>
              <a:off x="4478" y="4933"/>
              <a:ext cx="6862" cy="787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457200" algn="l">
                <a:defRPr/>
              </a:pPr>
              <a:r>
                <a:rPr lang="zh-CN" altLang="en-US" b="1">
                  <a:solidFill>
                    <a:srgbClr val="FFFFFF"/>
                  </a:solidFill>
                  <a:ea typeface="微软雅黑" panose="020B0503020204020204" pitchFamily="34" charset="-122"/>
                </a:rPr>
                <a:t>实验动物安乐死的</a:t>
              </a:r>
              <a:r>
                <a:rPr lang="zh-CN" altLang="en-US" b="1">
                  <a:solidFill>
                    <a:srgbClr val="FFFFFF"/>
                  </a:solidFill>
                  <a:ea typeface="微软雅黑" panose="020B0503020204020204" pitchFamily="34" charset="-122"/>
                </a:rPr>
                <a:t>一般要求</a:t>
              </a:r>
              <a:endParaRPr lang="zh-CN" altLang="en-US" b="1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  <p:grpSp>
          <p:nvGrpSpPr>
            <p:cNvPr id="18" name="Group 91"/>
            <p:cNvGrpSpPr/>
            <p:nvPr/>
          </p:nvGrpSpPr>
          <p:grpSpPr bwMode="auto">
            <a:xfrm>
              <a:off x="3465" y="4595"/>
              <a:ext cx="1463" cy="1463"/>
              <a:chOff x="2971800" y="0"/>
              <a:chExt cx="1549400" cy="1549398"/>
            </a:xfrm>
          </p:grpSpPr>
          <p:grpSp>
            <p:nvGrpSpPr>
              <p:cNvPr id="19" name="Group 90"/>
              <p:cNvGrpSpPr/>
              <p:nvPr/>
            </p:nvGrpSpPr>
            <p:grpSpPr bwMode="auto">
              <a:xfrm>
                <a:off x="2971800" y="0"/>
                <a:ext cx="1549400" cy="1549398"/>
                <a:chOff x="2971800" y="0"/>
                <a:chExt cx="1549400" cy="1549398"/>
              </a:xfrm>
            </p:grpSpPr>
            <p:sp>
              <p:nvSpPr>
                <p:cNvPr id="20" name="Freeform 5"/>
                <p:cNvSpPr>
                  <a:spLocks noEditPoints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/>
                  <a:ahLst/>
                  <a:cxnLst>
                    <a:cxn ang="0">
                      <a:pos x="5947" y="2767"/>
                    </a:cxn>
                    <a:cxn ang="0">
                      <a:pos x="5609" y="2511"/>
                    </a:cxn>
                    <a:cxn ang="0">
                      <a:pos x="5840" y="2155"/>
                    </a:cxn>
                    <a:cxn ang="0">
                      <a:pos x="5652" y="1840"/>
                    </a:cxn>
                    <a:cxn ang="0">
                      <a:pos x="5487" y="1659"/>
                    </a:cxn>
                    <a:cxn ang="0">
                      <a:pos x="5431" y="1279"/>
                    </a:cxn>
                    <a:cxn ang="0">
                      <a:pos x="5005" y="1184"/>
                    </a:cxn>
                    <a:cxn ang="0">
                      <a:pos x="5022" y="829"/>
                    </a:cxn>
                    <a:cxn ang="0">
                      <a:pos x="4733" y="587"/>
                    </a:cxn>
                    <a:cxn ang="0">
                      <a:pos x="4385" y="664"/>
                    </a:cxn>
                    <a:cxn ang="0">
                      <a:pos x="4217" y="262"/>
                    </a:cxn>
                    <a:cxn ang="0">
                      <a:pos x="3835" y="274"/>
                    </a:cxn>
                    <a:cxn ang="0">
                      <a:pos x="3627" y="142"/>
                    </a:cxn>
                    <a:cxn ang="0">
                      <a:pos x="3286" y="12"/>
                    </a:cxn>
                    <a:cxn ang="0">
                      <a:pos x="2974" y="303"/>
                    </a:cxn>
                    <a:cxn ang="0">
                      <a:pos x="2664" y="12"/>
                    </a:cxn>
                    <a:cxn ang="0">
                      <a:pos x="2321" y="142"/>
                    </a:cxn>
                    <a:cxn ang="0">
                      <a:pos x="2113" y="274"/>
                    </a:cxn>
                    <a:cxn ang="0">
                      <a:pos x="1731" y="262"/>
                    </a:cxn>
                    <a:cxn ang="0">
                      <a:pos x="1564" y="666"/>
                    </a:cxn>
                    <a:cxn ang="0">
                      <a:pos x="1216" y="587"/>
                    </a:cxn>
                    <a:cxn ang="0">
                      <a:pos x="926" y="829"/>
                    </a:cxn>
                    <a:cxn ang="0">
                      <a:pos x="944" y="1185"/>
                    </a:cxn>
                    <a:cxn ang="0">
                      <a:pos x="517" y="1279"/>
                    </a:cxn>
                    <a:cxn ang="0">
                      <a:pos x="463" y="1659"/>
                    </a:cxn>
                    <a:cxn ang="0">
                      <a:pos x="298" y="1840"/>
                    </a:cxn>
                    <a:cxn ang="0">
                      <a:pos x="110" y="2155"/>
                    </a:cxn>
                    <a:cxn ang="0">
                      <a:pos x="343" y="2511"/>
                    </a:cxn>
                    <a:cxn ang="0">
                      <a:pos x="1" y="2767"/>
                    </a:cxn>
                    <a:cxn ang="0">
                      <a:pos x="71" y="3126"/>
                    </a:cxn>
                    <a:cxn ang="0">
                      <a:pos x="165" y="3354"/>
                    </a:cxn>
                    <a:cxn ang="0">
                      <a:pos x="85" y="3728"/>
                    </a:cxn>
                    <a:cxn ang="0">
                      <a:pos x="453" y="3965"/>
                    </a:cxn>
                    <a:cxn ang="0">
                      <a:pos x="316" y="4292"/>
                    </a:cxn>
                    <a:cxn ang="0">
                      <a:pos x="506" y="4620"/>
                    </a:cxn>
                    <a:cxn ang="0">
                      <a:pos x="857" y="4664"/>
                    </a:cxn>
                    <a:cxn ang="0">
                      <a:pos x="878" y="5101"/>
                    </a:cxn>
                    <a:cxn ang="0">
                      <a:pos x="1241" y="5222"/>
                    </a:cxn>
                    <a:cxn ang="0">
                      <a:pos x="1391" y="5415"/>
                    </a:cxn>
                    <a:cxn ang="0">
                      <a:pos x="1670" y="5655"/>
                    </a:cxn>
                    <a:cxn ang="0">
                      <a:pos x="2059" y="5490"/>
                    </a:cxn>
                    <a:cxn ang="0">
                      <a:pos x="2252" y="5866"/>
                    </a:cxn>
                    <a:cxn ang="0">
                      <a:pos x="2620" y="5861"/>
                    </a:cxn>
                    <a:cxn ang="0">
                      <a:pos x="2859" y="5810"/>
                    </a:cxn>
                    <a:cxn ang="0">
                      <a:pos x="3215" y="5950"/>
                    </a:cxn>
                    <a:cxn ang="0">
                      <a:pos x="3511" y="5634"/>
                    </a:cxn>
                    <a:cxn ang="0">
                      <a:pos x="3810" y="5822"/>
                    </a:cxn>
                    <a:cxn ang="0">
                      <a:pos x="4164" y="5693"/>
                    </a:cxn>
                    <a:cxn ang="0">
                      <a:pos x="4272" y="5357"/>
                    </a:cxn>
                    <a:cxn ang="0">
                      <a:pos x="4704" y="5410"/>
                    </a:cxn>
                    <a:cxn ang="0">
                      <a:pos x="4885" y="5072"/>
                    </a:cxn>
                    <a:cxn ang="0">
                      <a:pos x="5103" y="4958"/>
                    </a:cxn>
                    <a:cxn ang="0">
                      <a:pos x="5386" y="4727"/>
                    </a:cxn>
                    <a:cxn ang="0">
                      <a:pos x="5292" y="4313"/>
                    </a:cxn>
                    <a:cxn ang="0">
                      <a:pos x="5696" y="4189"/>
                    </a:cxn>
                    <a:cxn ang="0">
                      <a:pos x="5755" y="3827"/>
                    </a:cxn>
                    <a:cxn ang="0">
                      <a:pos x="5746" y="3581"/>
                    </a:cxn>
                    <a:cxn ang="0">
                      <a:pos x="5947" y="3256"/>
                    </a:cxn>
                    <a:cxn ang="0">
                      <a:pos x="2671" y="3154"/>
                    </a:cxn>
                    <a:cxn ang="0">
                      <a:pos x="3032" y="2630"/>
                    </a:cxn>
                    <a:cxn ang="0">
                      <a:pos x="3233" y="3222"/>
                    </a:cxn>
                  </a:cxnLst>
                  <a:rect l="0" t="0" r="r" b="b"/>
                  <a:pathLst>
                    <a:path w="5950" h="5950">
                      <a:moveTo>
                        <a:pt x="5840" y="3106"/>
                      </a:moveTo>
                      <a:lnTo>
                        <a:pt x="5840" y="3106"/>
                      </a:lnTo>
                      <a:lnTo>
                        <a:pt x="5808" y="3091"/>
                      </a:lnTo>
                      <a:lnTo>
                        <a:pt x="5780" y="3078"/>
                      </a:lnTo>
                      <a:lnTo>
                        <a:pt x="5727" y="3058"/>
                      </a:lnTo>
                      <a:lnTo>
                        <a:pt x="5685" y="3044"/>
                      </a:lnTo>
                      <a:lnTo>
                        <a:pt x="5650" y="3034"/>
                      </a:lnTo>
                      <a:lnTo>
                        <a:pt x="5650" y="3034"/>
                      </a:lnTo>
                      <a:lnTo>
                        <a:pt x="5650" y="2976"/>
                      </a:lnTo>
                      <a:lnTo>
                        <a:pt x="5650" y="2917"/>
                      </a:lnTo>
                      <a:lnTo>
                        <a:pt x="5650" y="2917"/>
                      </a:lnTo>
                      <a:lnTo>
                        <a:pt x="5685" y="2908"/>
                      </a:lnTo>
                      <a:lnTo>
                        <a:pt x="5727" y="2894"/>
                      </a:lnTo>
                      <a:lnTo>
                        <a:pt x="5780" y="2872"/>
                      </a:lnTo>
                      <a:lnTo>
                        <a:pt x="5808" y="2859"/>
                      </a:lnTo>
                      <a:lnTo>
                        <a:pt x="5840" y="2844"/>
                      </a:lnTo>
                      <a:lnTo>
                        <a:pt x="5840" y="2844"/>
                      </a:lnTo>
                      <a:lnTo>
                        <a:pt x="5879" y="2824"/>
                      </a:lnTo>
                      <a:lnTo>
                        <a:pt x="5907" y="2808"/>
                      </a:lnTo>
                      <a:lnTo>
                        <a:pt x="5927" y="2793"/>
                      </a:lnTo>
                      <a:lnTo>
                        <a:pt x="5935" y="2786"/>
                      </a:lnTo>
                      <a:lnTo>
                        <a:pt x="5940" y="2780"/>
                      </a:lnTo>
                      <a:lnTo>
                        <a:pt x="5945" y="2773"/>
                      </a:lnTo>
                      <a:lnTo>
                        <a:pt x="5947" y="2767"/>
                      </a:lnTo>
                      <a:lnTo>
                        <a:pt x="5950" y="2760"/>
                      </a:lnTo>
                      <a:lnTo>
                        <a:pt x="5950" y="2752"/>
                      </a:lnTo>
                      <a:lnTo>
                        <a:pt x="5950" y="2735"/>
                      </a:lnTo>
                      <a:lnTo>
                        <a:pt x="5948" y="2715"/>
                      </a:lnTo>
                      <a:lnTo>
                        <a:pt x="5948" y="2715"/>
                      </a:lnTo>
                      <a:lnTo>
                        <a:pt x="5947" y="2696"/>
                      </a:lnTo>
                      <a:lnTo>
                        <a:pt x="5943" y="2679"/>
                      </a:lnTo>
                      <a:lnTo>
                        <a:pt x="5942" y="2671"/>
                      </a:lnTo>
                      <a:lnTo>
                        <a:pt x="5938" y="2664"/>
                      </a:lnTo>
                      <a:lnTo>
                        <a:pt x="5935" y="2659"/>
                      </a:lnTo>
                      <a:lnTo>
                        <a:pt x="5929" y="2653"/>
                      </a:lnTo>
                      <a:lnTo>
                        <a:pt x="5922" y="2648"/>
                      </a:lnTo>
                      <a:lnTo>
                        <a:pt x="5914" y="2643"/>
                      </a:lnTo>
                      <a:lnTo>
                        <a:pt x="5892" y="2631"/>
                      </a:lnTo>
                      <a:lnTo>
                        <a:pt x="5861" y="2620"/>
                      </a:lnTo>
                      <a:lnTo>
                        <a:pt x="5818" y="2607"/>
                      </a:lnTo>
                      <a:lnTo>
                        <a:pt x="5818" y="2607"/>
                      </a:lnTo>
                      <a:lnTo>
                        <a:pt x="5785" y="2597"/>
                      </a:lnTo>
                      <a:lnTo>
                        <a:pt x="5755" y="2590"/>
                      </a:lnTo>
                      <a:lnTo>
                        <a:pt x="5699" y="2579"/>
                      </a:lnTo>
                      <a:lnTo>
                        <a:pt x="5655" y="2572"/>
                      </a:lnTo>
                      <a:lnTo>
                        <a:pt x="5619" y="2569"/>
                      </a:lnTo>
                      <a:lnTo>
                        <a:pt x="5619" y="2569"/>
                      </a:lnTo>
                      <a:lnTo>
                        <a:pt x="5609" y="2511"/>
                      </a:lnTo>
                      <a:lnTo>
                        <a:pt x="5599" y="2453"/>
                      </a:lnTo>
                      <a:lnTo>
                        <a:pt x="5599" y="2453"/>
                      </a:lnTo>
                      <a:lnTo>
                        <a:pt x="5630" y="2439"/>
                      </a:lnTo>
                      <a:lnTo>
                        <a:pt x="5671" y="2417"/>
                      </a:lnTo>
                      <a:lnTo>
                        <a:pt x="5719" y="2387"/>
                      </a:lnTo>
                      <a:lnTo>
                        <a:pt x="5746" y="2369"/>
                      </a:lnTo>
                      <a:lnTo>
                        <a:pt x="5774" y="2349"/>
                      </a:lnTo>
                      <a:lnTo>
                        <a:pt x="5774" y="2349"/>
                      </a:lnTo>
                      <a:lnTo>
                        <a:pt x="5808" y="2323"/>
                      </a:lnTo>
                      <a:lnTo>
                        <a:pt x="5833" y="2300"/>
                      </a:lnTo>
                      <a:lnTo>
                        <a:pt x="5851" y="2284"/>
                      </a:lnTo>
                      <a:lnTo>
                        <a:pt x="5858" y="2275"/>
                      </a:lnTo>
                      <a:lnTo>
                        <a:pt x="5861" y="2267"/>
                      </a:lnTo>
                      <a:lnTo>
                        <a:pt x="5864" y="2260"/>
                      </a:lnTo>
                      <a:lnTo>
                        <a:pt x="5866" y="2254"/>
                      </a:lnTo>
                      <a:lnTo>
                        <a:pt x="5866" y="2246"/>
                      </a:lnTo>
                      <a:lnTo>
                        <a:pt x="5866" y="2239"/>
                      </a:lnTo>
                      <a:lnTo>
                        <a:pt x="5863" y="2223"/>
                      </a:lnTo>
                      <a:lnTo>
                        <a:pt x="5858" y="2203"/>
                      </a:lnTo>
                      <a:lnTo>
                        <a:pt x="5858" y="2203"/>
                      </a:lnTo>
                      <a:lnTo>
                        <a:pt x="5853" y="2183"/>
                      </a:lnTo>
                      <a:lnTo>
                        <a:pt x="5848" y="2168"/>
                      </a:lnTo>
                      <a:lnTo>
                        <a:pt x="5843" y="2162"/>
                      </a:lnTo>
                      <a:lnTo>
                        <a:pt x="5840" y="2155"/>
                      </a:lnTo>
                      <a:lnTo>
                        <a:pt x="5835" y="2150"/>
                      </a:lnTo>
                      <a:lnTo>
                        <a:pt x="5828" y="2145"/>
                      </a:lnTo>
                      <a:lnTo>
                        <a:pt x="5821" y="2140"/>
                      </a:lnTo>
                      <a:lnTo>
                        <a:pt x="5812" y="2137"/>
                      </a:lnTo>
                      <a:lnTo>
                        <a:pt x="5788" y="2130"/>
                      </a:lnTo>
                      <a:lnTo>
                        <a:pt x="5755" y="2124"/>
                      </a:lnTo>
                      <a:lnTo>
                        <a:pt x="5711" y="2119"/>
                      </a:lnTo>
                      <a:lnTo>
                        <a:pt x="5711" y="2119"/>
                      </a:lnTo>
                      <a:lnTo>
                        <a:pt x="5676" y="2115"/>
                      </a:lnTo>
                      <a:lnTo>
                        <a:pt x="5645" y="2112"/>
                      </a:lnTo>
                      <a:lnTo>
                        <a:pt x="5589" y="2110"/>
                      </a:lnTo>
                      <a:lnTo>
                        <a:pt x="5543" y="2112"/>
                      </a:lnTo>
                      <a:lnTo>
                        <a:pt x="5508" y="2115"/>
                      </a:lnTo>
                      <a:lnTo>
                        <a:pt x="5508" y="2115"/>
                      </a:lnTo>
                      <a:lnTo>
                        <a:pt x="5488" y="2061"/>
                      </a:lnTo>
                      <a:lnTo>
                        <a:pt x="5467" y="2007"/>
                      </a:lnTo>
                      <a:lnTo>
                        <a:pt x="5467" y="2007"/>
                      </a:lnTo>
                      <a:lnTo>
                        <a:pt x="5497" y="1987"/>
                      </a:lnTo>
                      <a:lnTo>
                        <a:pt x="5533" y="1957"/>
                      </a:lnTo>
                      <a:lnTo>
                        <a:pt x="5574" y="1921"/>
                      </a:lnTo>
                      <a:lnTo>
                        <a:pt x="5597" y="1898"/>
                      </a:lnTo>
                      <a:lnTo>
                        <a:pt x="5622" y="1873"/>
                      </a:lnTo>
                      <a:lnTo>
                        <a:pt x="5622" y="1873"/>
                      </a:lnTo>
                      <a:lnTo>
                        <a:pt x="5652" y="1840"/>
                      </a:lnTo>
                      <a:lnTo>
                        <a:pt x="5673" y="1815"/>
                      </a:lnTo>
                      <a:lnTo>
                        <a:pt x="5688" y="1794"/>
                      </a:lnTo>
                      <a:lnTo>
                        <a:pt x="5691" y="1786"/>
                      </a:lnTo>
                      <a:lnTo>
                        <a:pt x="5694" y="1777"/>
                      </a:lnTo>
                      <a:lnTo>
                        <a:pt x="5696" y="1769"/>
                      </a:lnTo>
                      <a:lnTo>
                        <a:pt x="5696" y="1763"/>
                      </a:lnTo>
                      <a:lnTo>
                        <a:pt x="5696" y="1756"/>
                      </a:lnTo>
                      <a:lnTo>
                        <a:pt x="5694" y="1748"/>
                      </a:lnTo>
                      <a:lnTo>
                        <a:pt x="5688" y="1733"/>
                      </a:lnTo>
                      <a:lnTo>
                        <a:pt x="5680" y="1715"/>
                      </a:lnTo>
                      <a:lnTo>
                        <a:pt x="5680" y="1715"/>
                      </a:lnTo>
                      <a:lnTo>
                        <a:pt x="5671" y="1695"/>
                      </a:lnTo>
                      <a:lnTo>
                        <a:pt x="5663" y="1682"/>
                      </a:lnTo>
                      <a:lnTo>
                        <a:pt x="5658" y="1675"/>
                      </a:lnTo>
                      <a:lnTo>
                        <a:pt x="5653" y="1670"/>
                      </a:lnTo>
                      <a:lnTo>
                        <a:pt x="5648" y="1665"/>
                      </a:lnTo>
                      <a:lnTo>
                        <a:pt x="5642" y="1662"/>
                      </a:lnTo>
                      <a:lnTo>
                        <a:pt x="5633" y="1659"/>
                      </a:lnTo>
                      <a:lnTo>
                        <a:pt x="5624" y="1657"/>
                      </a:lnTo>
                      <a:lnTo>
                        <a:pt x="5599" y="1655"/>
                      </a:lnTo>
                      <a:lnTo>
                        <a:pt x="5566" y="1654"/>
                      </a:lnTo>
                      <a:lnTo>
                        <a:pt x="5521" y="1657"/>
                      </a:lnTo>
                      <a:lnTo>
                        <a:pt x="5521" y="1657"/>
                      </a:lnTo>
                      <a:lnTo>
                        <a:pt x="5487" y="1659"/>
                      </a:lnTo>
                      <a:lnTo>
                        <a:pt x="5454" y="1662"/>
                      </a:lnTo>
                      <a:lnTo>
                        <a:pt x="5398" y="1670"/>
                      </a:lnTo>
                      <a:lnTo>
                        <a:pt x="5353" y="1680"/>
                      </a:lnTo>
                      <a:lnTo>
                        <a:pt x="5319" y="1690"/>
                      </a:lnTo>
                      <a:lnTo>
                        <a:pt x="5319" y="1690"/>
                      </a:lnTo>
                      <a:lnTo>
                        <a:pt x="5290" y="1639"/>
                      </a:lnTo>
                      <a:lnTo>
                        <a:pt x="5261" y="1589"/>
                      </a:lnTo>
                      <a:lnTo>
                        <a:pt x="5261" y="1589"/>
                      </a:lnTo>
                      <a:lnTo>
                        <a:pt x="5286" y="1563"/>
                      </a:lnTo>
                      <a:lnTo>
                        <a:pt x="5317" y="1530"/>
                      </a:lnTo>
                      <a:lnTo>
                        <a:pt x="5352" y="1486"/>
                      </a:lnTo>
                      <a:lnTo>
                        <a:pt x="5371" y="1459"/>
                      </a:lnTo>
                      <a:lnTo>
                        <a:pt x="5391" y="1429"/>
                      </a:lnTo>
                      <a:lnTo>
                        <a:pt x="5391" y="1429"/>
                      </a:lnTo>
                      <a:lnTo>
                        <a:pt x="5414" y="1393"/>
                      </a:lnTo>
                      <a:lnTo>
                        <a:pt x="5431" y="1364"/>
                      </a:lnTo>
                      <a:lnTo>
                        <a:pt x="5441" y="1340"/>
                      </a:lnTo>
                      <a:lnTo>
                        <a:pt x="5444" y="1332"/>
                      </a:lnTo>
                      <a:lnTo>
                        <a:pt x="5445" y="1322"/>
                      </a:lnTo>
                      <a:lnTo>
                        <a:pt x="5445" y="1316"/>
                      </a:lnTo>
                      <a:lnTo>
                        <a:pt x="5444" y="1307"/>
                      </a:lnTo>
                      <a:lnTo>
                        <a:pt x="5442" y="1301"/>
                      </a:lnTo>
                      <a:lnTo>
                        <a:pt x="5441" y="1294"/>
                      </a:lnTo>
                      <a:lnTo>
                        <a:pt x="5431" y="1279"/>
                      </a:lnTo>
                      <a:lnTo>
                        <a:pt x="5419" y="1263"/>
                      </a:lnTo>
                      <a:lnTo>
                        <a:pt x="5419" y="1263"/>
                      </a:lnTo>
                      <a:lnTo>
                        <a:pt x="5408" y="1246"/>
                      </a:lnTo>
                      <a:lnTo>
                        <a:pt x="5398" y="1233"/>
                      </a:lnTo>
                      <a:lnTo>
                        <a:pt x="5393" y="1228"/>
                      </a:lnTo>
                      <a:lnTo>
                        <a:pt x="5386" y="1225"/>
                      </a:lnTo>
                      <a:lnTo>
                        <a:pt x="5380" y="1222"/>
                      </a:lnTo>
                      <a:lnTo>
                        <a:pt x="5373" y="1218"/>
                      </a:lnTo>
                      <a:lnTo>
                        <a:pt x="5363" y="1218"/>
                      </a:lnTo>
                      <a:lnTo>
                        <a:pt x="5355" y="1217"/>
                      </a:lnTo>
                      <a:lnTo>
                        <a:pt x="5330" y="1218"/>
                      </a:lnTo>
                      <a:lnTo>
                        <a:pt x="5297" y="1225"/>
                      </a:lnTo>
                      <a:lnTo>
                        <a:pt x="5253" y="1235"/>
                      </a:lnTo>
                      <a:lnTo>
                        <a:pt x="5253" y="1235"/>
                      </a:lnTo>
                      <a:lnTo>
                        <a:pt x="5220" y="1243"/>
                      </a:lnTo>
                      <a:lnTo>
                        <a:pt x="5188" y="1251"/>
                      </a:lnTo>
                      <a:lnTo>
                        <a:pt x="5134" y="1270"/>
                      </a:lnTo>
                      <a:lnTo>
                        <a:pt x="5091" y="1286"/>
                      </a:lnTo>
                      <a:lnTo>
                        <a:pt x="5060" y="1303"/>
                      </a:lnTo>
                      <a:lnTo>
                        <a:pt x="5060" y="1303"/>
                      </a:lnTo>
                      <a:lnTo>
                        <a:pt x="5022" y="1256"/>
                      </a:lnTo>
                      <a:lnTo>
                        <a:pt x="4985" y="1213"/>
                      </a:lnTo>
                      <a:lnTo>
                        <a:pt x="4985" y="1213"/>
                      </a:lnTo>
                      <a:lnTo>
                        <a:pt x="5005" y="1184"/>
                      </a:lnTo>
                      <a:lnTo>
                        <a:pt x="5030" y="1144"/>
                      </a:lnTo>
                      <a:lnTo>
                        <a:pt x="5056" y="1095"/>
                      </a:lnTo>
                      <a:lnTo>
                        <a:pt x="5071" y="1065"/>
                      </a:lnTo>
                      <a:lnTo>
                        <a:pt x="5084" y="1034"/>
                      </a:lnTo>
                      <a:lnTo>
                        <a:pt x="5084" y="1034"/>
                      </a:lnTo>
                      <a:lnTo>
                        <a:pt x="5103" y="993"/>
                      </a:lnTo>
                      <a:lnTo>
                        <a:pt x="5114" y="961"/>
                      </a:lnTo>
                      <a:lnTo>
                        <a:pt x="5119" y="938"/>
                      </a:lnTo>
                      <a:lnTo>
                        <a:pt x="5121" y="928"/>
                      </a:lnTo>
                      <a:lnTo>
                        <a:pt x="5121" y="918"/>
                      </a:lnTo>
                      <a:lnTo>
                        <a:pt x="5119" y="912"/>
                      </a:lnTo>
                      <a:lnTo>
                        <a:pt x="5117" y="905"/>
                      </a:lnTo>
                      <a:lnTo>
                        <a:pt x="5114" y="899"/>
                      </a:lnTo>
                      <a:lnTo>
                        <a:pt x="5111" y="892"/>
                      </a:lnTo>
                      <a:lnTo>
                        <a:pt x="5099" y="879"/>
                      </a:lnTo>
                      <a:lnTo>
                        <a:pt x="5084" y="866"/>
                      </a:lnTo>
                      <a:lnTo>
                        <a:pt x="5084" y="866"/>
                      </a:lnTo>
                      <a:lnTo>
                        <a:pt x="5071" y="851"/>
                      </a:lnTo>
                      <a:lnTo>
                        <a:pt x="5058" y="839"/>
                      </a:lnTo>
                      <a:lnTo>
                        <a:pt x="5051" y="836"/>
                      </a:lnTo>
                      <a:lnTo>
                        <a:pt x="5045" y="833"/>
                      </a:lnTo>
                      <a:lnTo>
                        <a:pt x="5038" y="831"/>
                      </a:lnTo>
                      <a:lnTo>
                        <a:pt x="5032" y="829"/>
                      </a:lnTo>
                      <a:lnTo>
                        <a:pt x="5022" y="829"/>
                      </a:lnTo>
                      <a:lnTo>
                        <a:pt x="5012" y="831"/>
                      </a:lnTo>
                      <a:lnTo>
                        <a:pt x="4989" y="838"/>
                      </a:lnTo>
                      <a:lnTo>
                        <a:pt x="4957" y="847"/>
                      </a:lnTo>
                      <a:lnTo>
                        <a:pt x="4916" y="866"/>
                      </a:lnTo>
                      <a:lnTo>
                        <a:pt x="4916" y="866"/>
                      </a:lnTo>
                      <a:lnTo>
                        <a:pt x="4885" y="879"/>
                      </a:lnTo>
                      <a:lnTo>
                        <a:pt x="4855" y="894"/>
                      </a:lnTo>
                      <a:lnTo>
                        <a:pt x="4806" y="920"/>
                      </a:lnTo>
                      <a:lnTo>
                        <a:pt x="4766" y="945"/>
                      </a:lnTo>
                      <a:lnTo>
                        <a:pt x="4737" y="965"/>
                      </a:lnTo>
                      <a:lnTo>
                        <a:pt x="4737" y="965"/>
                      </a:lnTo>
                      <a:lnTo>
                        <a:pt x="4694" y="928"/>
                      </a:lnTo>
                      <a:lnTo>
                        <a:pt x="4647" y="890"/>
                      </a:lnTo>
                      <a:lnTo>
                        <a:pt x="4647" y="890"/>
                      </a:lnTo>
                      <a:lnTo>
                        <a:pt x="4664" y="859"/>
                      </a:lnTo>
                      <a:lnTo>
                        <a:pt x="4680" y="816"/>
                      </a:lnTo>
                      <a:lnTo>
                        <a:pt x="4699" y="762"/>
                      </a:lnTo>
                      <a:lnTo>
                        <a:pt x="4707" y="730"/>
                      </a:lnTo>
                      <a:lnTo>
                        <a:pt x="4717" y="697"/>
                      </a:lnTo>
                      <a:lnTo>
                        <a:pt x="4717" y="697"/>
                      </a:lnTo>
                      <a:lnTo>
                        <a:pt x="4725" y="653"/>
                      </a:lnTo>
                      <a:lnTo>
                        <a:pt x="4732" y="620"/>
                      </a:lnTo>
                      <a:lnTo>
                        <a:pt x="4733" y="597"/>
                      </a:lnTo>
                      <a:lnTo>
                        <a:pt x="4733" y="587"/>
                      </a:lnTo>
                      <a:lnTo>
                        <a:pt x="4732" y="577"/>
                      </a:lnTo>
                      <a:lnTo>
                        <a:pt x="4728" y="570"/>
                      </a:lnTo>
                      <a:lnTo>
                        <a:pt x="4725" y="564"/>
                      </a:lnTo>
                      <a:lnTo>
                        <a:pt x="4722" y="557"/>
                      </a:lnTo>
                      <a:lnTo>
                        <a:pt x="4717" y="552"/>
                      </a:lnTo>
                      <a:lnTo>
                        <a:pt x="4704" y="542"/>
                      </a:lnTo>
                      <a:lnTo>
                        <a:pt x="4687" y="531"/>
                      </a:lnTo>
                      <a:lnTo>
                        <a:pt x="4687" y="531"/>
                      </a:lnTo>
                      <a:lnTo>
                        <a:pt x="4671" y="519"/>
                      </a:lnTo>
                      <a:lnTo>
                        <a:pt x="4656" y="511"/>
                      </a:lnTo>
                      <a:lnTo>
                        <a:pt x="4649" y="508"/>
                      </a:lnTo>
                      <a:lnTo>
                        <a:pt x="4643" y="506"/>
                      </a:lnTo>
                      <a:lnTo>
                        <a:pt x="4634" y="505"/>
                      </a:lnTo>
                      <a:lnTo>
                        <a:pt x="4628" y="505"/>
                      </a:lnTo>
                      <a:lnTo>
                        <a:pt x="4618" y="506"/>
                      </a:lnTo>
                      <a:lnTo>
                        <a:pt x="4610" y="509"/>
                      </a:lnTo>
                      <a:lnTo>
                        <a:pt x="4586" y="519"/>
                      </a:lnTo>
                      <a:lnTo>
                        <a:pt x="4557" y="536"/>
                      </a:lnTo>
                      <a:lnTo>
                        <a:pt x="4521" y="559"/>
                      </a:lnTo>
                      <a:lnTo>
                        <a:pt x="4521" y="559"/>
                      </a:lnTo>
                      <a:lnTo>
                        <a:pt x="4491" y="579"/>
                      </a:lnTo>
                      <a:lnTo>
                        <a:pt x="4464" y="598"/>
                      </a:lnTo>
                      <a:lnTo>
                        <a:pt x="4420" y="633"/>
                      </a:lnTo>
                      <a:lnTo>
                        <a:pt x="4385" y="664"/>
                      </a:lnTo>
                      <a:lnTo>
                        <a:pt x="4361" y="691"/>
                      </a:lnTo>
                      <a:lnTo>
                        <a:pt x="4361" y="691"/>
                      </a:lnTo>
                      <a:lnTo>
                        <a:pt x="4311" y="661"/>
                      </a:lnTo>
                      <a:lnTo>
                        <a:pt x="4260" y="633"/>
                      </a:lnTo>
                      <a:lnTo>
                        <a:pt x="4260" y="633"/>
                      </a:lnTo>
                      <a:lnTo>
                        <a:pt x="4270" y="598"/>
                      </a:lnTo>
                      <a:lnTo>
                        <a:pt x="4280" y="552"/>
                      </a:lnTo>
                      <a:lnTo>
                        <a:pt x="4288" y="496"/>
                      </a:lnTo>
                      <a:lnTo>
                        <a:pt x="4291" y="463"/>
                      </a:lnTo>
                      <a:lnTo>
                        <a:pt x="4293" y="429"/>
                      </a:lnTo>
                      <a:lnTo>
                        <a:pt x="4293" y="429"/>
                      </a:lnTo>
                      <a:lnTo>
                        <a:pt x="4296" y="384"/>
                      </a:lnTo>
                      <a:lnTo>
                        <a:pt x="4295" y="351"/>
                      </a:lnTo>
                      <a:lnTo>
                        <a:pt x="4293" y="326"/>
                      </a:lnTo>
                      <a:lnTo>
                        <a:pt x="4291" y="317"/>
                      </a:lnTo>
                      <a:lnTo>
                        <a:pt x="4288" y="308"/>
                      </a:lnTo>
                      <a:lnTo>
                        <a:pt x="4285" y="302"/>
                      </a:lnTo>
                      <a:lnTo>
                        <a:pt x="4280" y="297"/>
                      </a:lnTo>
                      <a:lnTo>
                        <a:pt x="4275" y="292"/>
                      </a:lnTo>
                      <a:lnTo>
                        <a:pt x="4268" y="287"/>
                      </a:lnTo>
                      <a:lnTo>
                        <a:pt x="4255" y="279"/>
                      </a:lnTo>
                      <a:lnTo>
                        <a:pt x="4235" y="270"/>
                      </a:lnTo>
                      <a:lnTo>
                        <a:pt x="4235" y="270"/>
                      </a:lnTo>
                      <a:lnTo>
                        <a:pt x="4217" y="262"/>
                      </a:lnTo>
                      <a:lnTo>
                        <a:pt x="4202" y="256"/>
                      </a:lnTo>
                      <a:lnTo>
                        <a:pt x="4194" y="254"/>
                      </a:lnTo>
                      <a:lnTo>
                        <a:pt x="4187" y="254"/>
                      </a:lnTo>
                      <a:lnTo>
                        <a:pt x="4181" y="254"/>
                      </a:lnTo>
                      <a:lnTo>
                        <a:pt x="4173" y="256"/>
                      </a:lnTo>
                      <a:lnTo>
                        <a:pt x="4164" y="259"/>
                      </a:lnTo>
                      <a:lnTo>
                        <a:pt x="4156" y="262"/>
                      </a:lnTo>
                      <a:lnTo>
                        <a:pt x="4136" y="277"/>
                      </a:lnTo>
                      <a:lnTo>
                        <a:pt x="4110" y="298"/>
                      </a:lnTo>
                      <a:lnTo>
                        <a:pt x="4077" y="328"/>
                      </a:lnTo>
                      <a:lnTo>
                        <a:pt x="4077" y="328"/>
                      </a:lnTo>
                      <a:lnTo>
                        <a:pt x="4052" y="353"/>
                      </a:lnTo>
                      <a:lnTo>
                        <a:pt x="4029" y="376"/>
                      </a:lnTo>
                      <a:lnTo>
                        <a:pt x="3991" y="419"/>
                      </a:lnTo>
                      <a:lnTo>
                        <a:pt x="3963" y="455"/>
                      </a:lnTo>
                      <a:lnTo>
                        <a:pt x="3942" y="485"/>
                      </a:lnTo>
                      <a:lnTo>
                        <a:pt x="3942" y="485"/>
                      </a:lnTo>
                      <a:lnTo>
                        <a:pt x="3889" y="465"/>
                      </a:lnTo>
                      <a:lnTo>
                        <a:pt x="3835" y="445"/>
                      </a:lnTo>
                      <a:lnTo>
                        <a:pt x="3835" y="445"/>
                      </a:lnTo>
                      <a:lnTo>
                        <a:pt x="3838" y="411"/>
                      </a:lnTo>
                      <a:lnTo>
                        <a:pt x="3840" y="364"/>
                      </a:lnTo>
                      <a:lnTo>
                        <a:pt x="3838" y="307"/>
                      </a:lnTo>
                      <a:lnTo>
                        <a:pt x="3835" y="274"/>
                      </a:lnTo>
                      <a:lnTo>
                        <a:pt x="3831" y="239"/>
                      </a:lnTo>
                      <a:lnTo>
                        <a:pt x="3831" y="239"/>
                      </a:lnTo>
                      <a:lnTo>
                        <a:pt x="3826" y="195"/>
                      </a:lnTo>
                      <a:lnTo>
                        <a:pt x="3820" y="162"/>
                      </a:lnTo>
                      <a:lnTo>
                        <a:pt x="3813" y="138"/>
                      </a:lnTo>
                      <a:lnTo>
                        <a:pt x="3810" y="129"/>
                      </a:lnTo>
                      <a:lnTo>
                        <a:pt x="3805" y="122"/>
                      </a:lnTo>
                      <a:lnTo>
                        <a:pt x="3800" y="115"/>
                      </a:lnTo>
                      <a:lnTo>
                        <a:pt x="3795" y="110"/>
                      </a:lnTo>
                      <a:lnTo>
                        <a:pt x="3788" y="107"/>
                      </a:lnTo>
                      <a:lnTo>
                        <a:pt x="3782" y="104"/>
                      </a:lnTo>
                      <a:lnTo>
                        <a:pt x="3767" y="97"/>
                      </a:lnTo>
                      <a:lnTo>
                        <a:pt x="3747" y="92"/>
                      </a:lnTo>
                      <a:lnTo>
                        <a:pt x="3747" y="92"/>
                      </a:lnTo>
                      <a:lnTo>
                        <a:pt x="3727" y="87"/>
                      </a:lnTo>
                      <a:lnTo>
                        <a:pt x="3711" y="84"/>
                      </a:lnTo>
                      <a:lnTo>
                        <a:pt x="3704" y="84"/>
                      </a:lnTo>
                      <a:lnTo>
                        <a:pt x="3696" y="84"/>
                      </a:lnTo>
                      <a:lnTo>
                        <a:pt x="3690" y="86"/>
                      </a:lnTo>
                      <a:lnTo>
                        <a:pt x="3683" y="89"/>
                      </a:lnTo>
                      <a:lnTo>
                        <a:pt x="3675" y="92"/>
                      </a:lnTo>
                      <a:lnTo>
                        <a:pt x="3666" y="99"/>
                      </a:lnTo>
                      <a:lnTo>
                        <a:pt x="3650" y="117"/>
                      </a:lnTo>
                      <a:lnTo>
                        <a:pt x="3627" y="142"/>
                      </a:lnTo>
                      <a:lnTo>
                        <a:pt x="3601" y="176"/>
                      </a:lnTo>
                      <a:lnTo>
                        <a:pt x="3601" y="176"/>
                      </a:lnTo>
                      <a:lnTo>
                        <a:pt x="3581" y="206"/>
                      </a:lnTo>
                      <a:lnTo>
                        <a:pt x="3561" y="232"/>
                      </a:lnTo>
                      <a:lnTo>
                        <a:pt x="3531" y="282"/>
                      </a:lnTo>
                      <a:lnTo>
                        <a:pt x="3510" y="323"/>
                      </a:lnTo>
                      <a:lnTo>
                        <a:pt x="3495" y="354"/>
                      </a:lnTo>
                      <a:lnTo>
                        <a:pt x="3495" y="354"/>
                      </a:lnTo>
                      <a:lnTo>
                        <a:pt x="3439" y="345"/>
                      </a:lnTo>
                      <a:lnTo>
                        <a:pt x="3381" y="335"/>
                      </a:lnTo>
                      <a:lnTo>
                        <a:pt x="3381" y="335"/>
                      </a:lnTo>
                      <a:lnTo>
                        <a:pt x="3380" y="300"/>
                      </a:lnTo>
                      <a:lnTo>
                        <a:pt x="3373" y="254"/>
                      </a:lnTo>
                      <a:lnTo>
                        <a:pt x="3361" y="198"/>
                      </a:lnTo>
                      <a:lnTo>
                        <a:pt x="3353" y="165"/>
                      </a:lnTo>
                      <a:lnTo>
                        <a:pt x="3343" y="132"/>
                      </a:lnTo>
                      <a:lnTo>
                        <a:pt x="3343" y="132"/>
                      </a:lnTo>
                      <a:lnTo>
                        <a:pt x="3330" y="89"/>
                      </a:lnTo>
                      <a:lnTo>
                        <a:pt x="3319" y="58"/>
                      </a:lnTo>
                      <a:lnTo>
                        <a:pt x="3307" y="36"/>
                      </a:lnTo>
                      <a:lnTo>
                        <a:pt x="3302" y="28"/>
                      </a:lnTo>
                      <a:lnTo>
                        <a:pt x="3297" y="21"/>
                      </a:lnTo>
                      <a:lnTo>
                        <a:pt x="3291" y="15"/>
                      </a:lnTo>
                      <a:lnTo>
                        <a:pt x="3286" y="12"/>
                      </a:lnTo>
                      <a:lnTo>
                        <a:pt x="3279" y="8"/>
                      </a:lnTo>
                      <a:lnTo>
                        <a:pt x="3271" y="7"/>
                      </a:lnTo>
                      <a:lnTo>
                        <a:pt x="3254" y="3"/>
                      </a:lnTo>
                      <a:lnTo>
                        <a:pt x="3235" y="2"/>
                      </a:lnTo>
                      <a:lnTo>
                        <a:pt x="3235" y="2"/>
                      </a:lnTo>
                      <a:lnTo>
                        <a:pt x="3215" y="0"/>
                      </a:lnTo>
                      <a:lnTo>
                        <a:pt x="3198" y="0"/>
                      </a:lnTo>
                      <a:lnTo>
                        <a:pt x="3190" y="2"/>
                      </a:lnTo>
                      <a:lnTo>
                        <a:pt x="3183" y="3"/>
                      </a:lnTo>
                      <a:lnTo>
                        <a:pt x="3177" y="5"/>
                      </a:lnTo>
                      <a:lnTo>
                        <a:pt x="3170" y="10"/>
                      </a:lnTo>
                      <a:lnTo>
                        <a:pt x="3164" y="15"/>
                      </a:lnTo>
                      <a:lnTo>
                        <a:pt x="3157" y="23"/>
                      </a:lnTo>
                      <a:lnTo>
                        <a:pt x="3142" y="43"/>
                      </a:lnTo>
                      <a:lnTo>
                        <a:pt x="3126" y="71"/>
                      </a:lnTo>
                      <a:lnTo>
                        <a:pt x="3106" y="110"/>
                      </a:lnTo>
                      <a:lnTo>
                        <a:pt x="3106" y="110"/>
                      </a:lnTo>
                      <a:lnTo>
                        <a:pt x="3089" y="142"/>
                      </a:lnTo>
                      <a:lnTo>
                        <a:pt x="3076" y="171"/>
                      </a:lnTo>
                      <a:lnTo>
                        <a:pt x="3055" y="226"/>
                      </a:lnTo>
                      <a:lnTo>
                        <a:pt x="3042" y="270"/>
                      </a:lnTo>
                      <a:lnTo>
                        <a:pt x="3032" y="305"/>
                      </a:lnTo>
                      <a:lnTo>
                        <a:pt x="3032" y="305"/>
                      </a:lnTo>
                      <a:lnTo>
                        <a:pt x="2974" y="303"/>
                      </a:lnTo>
                      <a:lnTo>
                        <a:pt x="2916" y="305"/>
                      </a:lnTo>
                      <a:lnTo>
                        <a:pt x="2916" y="305"/>
                      </a:lnTo>
                      <a:lnTo>
                        <a:pt x="2908" y="270"/>
                      </a:lnTo>
                      <a:lnTo>
                        <a:pt x="2893" y="226"/>
                      </a:lnTo>
                      <a:lnTo>
                        <a:pt x="2872" y="171"/>
                      </a:lnTo>
                      <a:lnTo>
                        <a:pt x="2859" y="142"/>
                      </a:lnTo>
                      <a:lnTo>
                        <a:pt x="2844" y="110"/>
                      </a:lnTo>
                      <a:lnTo>
                        <a:pt x="2844" y="110"/>
                      </a:lnTo>
                      <a:lnTo>
                        <a:pt x="2824" y="71"/>
                      </a:lnTo>
                      <a:lnTo>
                        <a:pt x="2806" y="43"/>
                      </a:lnTo>
                      <a:lnTo>
                        <a:pt x="2793" y="23"/>
                      </a:lnTo>
                      <a:lnTo>
                        <a:pt x="2786" y="15"/>
                      </a:lnTo>
                      <a:lnTo>
                        <a:pt x="2779" y="10"/>
                      </a:lnTo>
                      <a:lnTo>
                        <a:pt x="2773" y="5"/>
                      </a:lnTo>
                      <a:lnTo>
                        <a:pt x="2766" y="3"/>
                      </a:lnTo>
                      <a:lnTo>
                        <a:pt x="2758" y="2"/>
                      </a:lnTo>
                      <a:lnTo>
                        <a:pt x="2751" y="0"/>
                      </a:lnTo>
                      <a:lnTo>
                        <a:pt x="2735" y="0"/>
                      </a:lnTo>
                      <a:lnTo>
                        <a:pt x="2715" y="2"/>
                      </a:lnTo>
                      <a:lnTo>
                        <a:pt x="2715" y="2"/>
                      </a:lnTo>
                      <a:lnTo>
                        <a:pt x="2694" y="3"/>
                      </a:lnTo>
                      <a:lnTo>
                        <a:pt x="2677" y="7"/>
                      </a:lnTo>
                      <a:lnTo>
                        <a:pt x="2671" y="8"/>
                      </a:lnTo>
                      <a:lnTo>
                        <a:pt x="2664" y="12"/>
                      </a:lnTo>
                      <a:lnTo>
                        <a:pt x="2657" y="15"/>
                      </a:lnTo>
                      <a:lnTo>
                        <a:pt x="2652" y="21"/>
                      </a:lnTo>
                      <a:lnTo>
                        <a:pt x="2648" y="28"/>
                      </a:lnTo>
                      <a:lnTo>
                        <a:pt x="2641" y="36"/>
                      </a:lnTo>
                      <a:lnTo>
                        <a:pt x="2631" y="58"/>
                      </a:lnTo>
                      <a:lnTo>
                        <a:pt x="2620" y="89"/>
                      </a:lnTo>
                      <a:lnTo>
                        <a:pt x="2606" y="132"/>
                      </a:lnTo>
                      <a:lnTo>
                        <a:pt x="2606" y="132"/>
                      </a:lnTo>
                      <a:lnTo>
                        <a:pt x="2596" y="165"/>
                      </a:lnTo>
                      <a:lnTo>
                        <a:pt x="2588" y="198"/>
                      </a:lnTo>
                      <a:lnTo>
                        <a:pt x="2577" y="254"/>
                      </a:lnTo>
                      <a:lnTo>
                        <a:pt x="2570" y="300"/>
                      </a:lnTo>
                      <a:lnTo>
                        <a:pt x="2567" y="335"/>
                      </a:lnTo>
                      <a:lnTo>
                        <a:pt x="2567" y="335"/>
                      </a:lnTo>
                      <a:lnTo>
                        <a:pt x="2511" y="345"/>
                      </a:lnTo>
                      <a:lnTo>
                        <a:pt x="2455" y="354"/>
                      </a:lnTo>
                      <a:lnTo>
                        <a:pt x="2455" y="354"/>
                      </a:lnTo>
                      <a:lnTo>
                        <a:pt x="2440" y="323"/>
                      </a:lnTo>
                      <a:lnTo>
                        <a:pt x="2417" y="282"/>
                      </a:lnTo>
                      <a:lnTo>
                        <a:pt x="2387" y="232"/>
                      </a:lnTo>
                      <a:lnTo>
                        <a:pt x="2369" y="206"/>
                      </a:lnTo>
                      <a:lnTo>
                        <a:pt x="2347" y="176"/>
                      </a:lnTo>
                      <a:lnTo>
                        <a:pt x="2347" y="176"/>
                      </a:lnTo>
                      <a:lnTo>
                        <a:pt x="2321" y="142"/>
                      </a:lnTo>
                      <a:lnTo>
                        <a:pt x="2300" y="117"/>
                      </a:lnTo>
                      <a:lnTo>
                        <a:pt x="2282" y="99"/>
                      </a:lnTo>
                      <a:lnTo>
                        <a:pt x="2275" y="92"/>
                      </a:lnTo>
                      <a:lnTo>
                        <a:pt x="2267" y="89"/>
                      </a:lnTo>
                      <a:lnTo>
                        <a:pt x="2260" y="86"/>
                      </a:lnTo>
                      <a:lnTo>
                        <a:pt x="2252" y="84"/>
                      </a:lnTo>
                      <a:lnTo>
                        <a:pt x="2245" y="84"/>
                      </a:lnTo>
                      <a:lnTo>
                        <a:pt x="2239" y="84"/>
                      </a:lnTo>
                      <a:lnTo>
                        <a:pt x="2222" y="87"/>
                      </a:lnTo>
                      <a:lnTo>
                        <a:pt x="2202" y="92"/>
                      </a:lnTo>
                      <a:lnTo>
                        <a:pt x="2202" y="92"/>
                      </a:lnTo>
                      <a:lnTo>
                        <a:pt x="2183" y="97"/>
                      </a:lnTo>
                      <a:lnTo>
                        <a:pt x="2166" y="104"/>
                      </a:lnTo>
                      <a:lnTo>
                        <a:pt x="2160" y="107"/>
                      </a:lnTo>
                      <a:lnTo>
                        <a:pt x="2155" y="110"/>
                      </a:lnTo>
                      <a:lnTo>
                        <a:pt x="2148" y="115"/>
                      </a:lnTo>
                      <a:lnTo>
                        <a:pt x="2145" y="122"/>
                      </a:lnTo>
                      <a:lnTo>
                        <a:pt x="2140" y="129"/>
                      </a:lnTo>
                      <a:lnTo>
                        <a:pt x="2136" y="138"/>
                      </a:lnTo>
                      <a:lnTo>
                        <a:pt x="2130" y="162"/>
                      </a:lnTo>
                      <a:lnTo>
                        <a:pt x="2123" y="195"/>
                      </a:lnTo>
                      <a:lnTo>
                        <a:pt x="2118" y="239"/>
                      </a:lnTo>
                      <a:lnTo>
                        <a:pt x="2118" y="239"/>
                      </a:lnTo>
                      <a:lnTo>
                        <a:pt x="2113" y="274"/>
                      </a:lnTo>
                      <a:lnTo>
                        <a:pt x="2112" y="307"/>
                      </a:lnTo>
                      <a:lnTo>
                        <a:pt x="2110" y="364"/>
                      </a:lnTo>
                      <a:lnTo>
                        <a:pt x="2112" y="411"/>
                      </a:lnTo>
                      <a:lnTo>
                        <a:pt x="2115" y="447"/>
                      </a:lnTo>
                      <a:lnTo>
                        <a:pt x="2115" y="447"/>
                      </a:lnTo>
                      <a:lnTo>
                        <a:pt x="2061" y="465"/>
                      </a:lnTo>
                      <a:lnTo>
                        <a:pt x="2008" y="486"/>
                      </a:lnTo>
                      <a:lnTo>
                        <a:pt x="2008" y="486"/>
                      </a:lnTo>
                      <a:lnTo>
                        <a:pt x="1986" y="457"/>
                      </a:lnTo>
                      <a:lnTo>
                        <a:pt x="1958" y="419"/>
                      </a:lnTo>
                      <a:lnTo>
                        <a:pt x="1920" y="376"/>
                      </a:lnTo>
                      <a:lnTo>
                        <a:pt x="1897" y="353"/>
                      </a:lnTo>
                      <a:lnTo>
                        <a:pt x="1871" y="328"/>
                      </a:lnTo>
                      <a:lnTo>
                        <a:pt x="1871" y="328"/>
                      </a:lnTo>
                      <a:lnTo>
                        <a:pt x="1840" y="298"/>
                      </a:lnTo>
                      <a:lnTo>
                        <a:pt x="1813" y="277"/>
                      </a:lnTo>
                      <a:lnTo>
                        <a:pt x="1793" y="262"/>
                      </a:lnTo>
                      <a:lnTo>
                        <a:pt x="1784" y="259"/>
                      </a:lnTo>
                      <a:lnTo>
                        <a:pt x="1775" y="256"/>
                      </a:lnTo>
                      <a:lnTo>
                        <a:pt x="1769" y="254"/>
                      </a:lnTo>
                      <a:lnTo>
                        <a:pt x="1762" y="254"/>
                      </a:lnTo>
                      <a:lnTo>
                        <a:pt x="1754" y="254"/>
                      </a:lnTo>
                      <a:lnTo>
                        <a:pt x="1747" y="256"/>
                      </a:lnTo>
                      <a:lnTo>
                        <a:pt x="1731" y="262"/>
                      </a:lnTo>
                      <a:lnTo>
                        <a:pt x="1713" y="270"/>
                      </a:lnTo>
                      <a:lnTo>
                        <a:pt x="1713" y="270"/>
                      </a:lnTo>
                      <a:lnTo>
                        <a:pt x="1695" y="279"/>
                      </a:lnTo>
                      <a:lnTo>
                        <a:pt x="1680" y="287"/>
                      </a:lnTo>
                      <a:lnTo>
                        <a:pt x="1675" y="292"/>
                      </a:lnTo>
                      <a:lnTo>
                        <a:pt x="1670" y="297"/>
                      </a:lnTo>
                      <a:lnTo>
                        <a:pt x="1665" y="302"/>
                      </a:lnTo>
                      <a:lnTo>
                        <a:pt x="1662" y="308"/>
                      </a:lnTo>
                      <a:lnTo>
                        <a:pt x="1658" y="317"/>
                      </a:lnTo>
                      <a:lnTo>
                        <a:pt x="1657" y="326"/>
                      </a:lnTo>
                      <a:lnTo>
                        <a:pt x="1653" y="351"/>
                      </a:lnTo>
                      <a:lnTo>
                        <a:pt x="1653" y="384"/>
                      </a:lnTo>
                      <a:lnTo>
                        <a:pt x="1655" y="429"/>
                      </a:lnTo>
                      <a:lnTo>
                        <a:pt x="1655" y="429"/>
                      </a:lnTo>
                      <a:lnTo>
                        <a:pt x="1658" y="465"/>
                      </a:lnTo>
                      <a:lnTo>
                        <a:pt x="1662" y="498"/>
                      </a:lnTo>
                      <a:lnTo>
                        <a:pt x="1670" y="554"/>
                      </a:lnTo>
                      <a:lnTo>
                        <a:pt x="1680" y="600"/>
                      </a:lnTo>
                      <a:lnTo>
                        <a:pt x="1690" y="635"/>
                      </a:lnTo>
                      <a:lnTo>
                        <a:pt x="1690" y="635"/>
                      </a:lnTo>
                      <a:lnTo>
                        <a:pt x="1639" y="663"/>
                      </a:lnTo>
                      <a:lnTo>
                        <a:pt x="1591" y="692"/>
                      </a:lnTo>
                      <a:lnTo>
                        <a:pt x="1591" y="692"/>
                      </a:lnTo>
                      <a:lnTo>
                        <a:pt x="1564" y="666"/>
                      </a:lnTo>
                      <a:lnTo>
                        <a:pt x="1530" y="635"/>
                      </a:lnTo>
                      <a:lnTo>
                        <a:pt x="1485" y="598"/>
                      </a:lnTo>
                      <a:lnTo>
                        <a:pt x="1459" y="580"/>
                      </a:lnTo>
                      <a:lnTo>
                        <a:pt x="1429" y="559"/>
                      </a:lnTo>
                      <a:lnTo>
                        <a:pt x="1429" y="559"/>
                      </a:lnTo>
                      <a:lnTo>
                        <a:pt x="1391" y="536"/>
                      </a:lnTo>
                      <a:lnTo>
                        <a:pt x="1363" y="519"/>
                      </a:lnTo>
                      <a:lnTo>
                        <a:pt x="1340" y="509"/>
                      </a:lnTo>
                      <a:lnTo>
                        <a:pt x="1330" y="506"/>
                      </a:lnTo>
                      <a:lnTo>
                        <a:pt x="1322" y="505"/>
                      </a:lnTo>
                      <a:lnTo>
                        <a:pt x="1314" y="505"/>
                      </a:lnTo>
                      <a:lnTo>
                        <a:pt x="1307" y="506"/>
                      </a:lnTo>
                      <a:lnTo>
                        <a:pt x="1301" y="508"/>
                      </a:lnTo>
                      <a:lnTo>
                        <a:pt x="1294" y="511"/>
                      </a:lnTo>
                      <a:lnTo>
                        <a:pt x="1279" y="519"/>
                      </a:lnTo>
                      <a:lnTo>
                        <a:pt x="1263" y="531"/>
                      </a:lnTo>
                      <a:lnTo>
                        <a:pt x="1263" y="531"/>
                      </a:lnTo>
                      <a:lnTo>
                        <a:pt x="1246" y="542"/>
                      </a:lnTo>
                      <a:lnTo>
                        <a:pt x="1233" y="552"/>
                      </a:lnTo>
                      <a:lnTo>
                        <a:pt x="1228" y="557"/>
                      </a:lnTo>
                      <a:lnTo>
                        <a:pt x="1223" y="564"/>
                      </a:lnTo>
                      <a:lnTo>
                        <a:pt x="1220" y="570"/>
                      </a:lnTo>
                      <a:lnTo>
                        <a:pt x="1218" y="577"/>
                      </a:lnTo>
                      <a:lnTo>
                        <a:pt x="1216" y="587"/>
                      </a:lnTo>
                      <a:lnTo>
                        <a:pt x="1216" y="595"/>
                      </a:lnTo>
                      <a:lnTo>
                        <a:pt x="1218" y="620"/>
                      </a:lnTo>
                      <a:lnTo>
                        <a:pt x="1223" y="653"/>
                      </a:lnTo>
                      <a:lnTo>
                        <a:pt x="1233" y="697"/>
                      </a:lnTo>
                      <a:lnTo>
                        <a:pt x="1233" y="697"/>
                      </a:lnTo>
                      <a:lnTo>
                        <a:pt x="1241" y="732"/>
                      </a:lnTo>
                      <a:lnTo>
                        <a:pt x="1251" y="763"/>
                      </a:lnTo>
                      <a:lnTo>
                        <a:pt x="1269" y="818"/>
                      </a:lnTo>
                      <a:lnTo>
                        <a:pt x="1287" y="861"/>
                      </a:lnTo>
                      <a:lnTo>
                        <a:pt x="1302" y="894"/>
                      </a:lnTo>
                      <a:lnTo>
                        <a:pt x="1302" y="894"/>
                      </a:lnTo>
                      <a:lnTo>
                        <a:pt x="1258" y="930"/>
                      </a:lnTo>
                      <a:lnTo>
                        <a:pt x="1213" y="966"/>
                      </a:lnTo>
                      <a:lnTo>
                        <a:pt x="1213" y="966"/>
                      </a:lnTo>
                      <a:lnTo>
                        <a:pt x="1185" y="946"/>
                      </a:lnTo>
                      <a:lnTo>
                        <a:pt x="1146" y="922"/>
                      </a:lnTo>
                      <a:lnTo>
                        <a:pt x="1094" y="894"/>
                      </a:lnTo>
                      <a:lnTo>
                        <a:pt x="1065" y="879"/>
                      </a:lnTo>
                      <a:lnTo>
                        <a:pt x="1033" y="866"/>
                      </a:lnTo>
                      <a:lnTo>
                        <a:pt x="1033" y="866"/>
                      </a:lnTo>
                      <a:lnTo>
                        <a:pt x="992" y="847"/>
                      </a:lnTo>
                      <a:lnTo>
                        <a:pt x="961" y="838"/>
                      </a:lnTo>
                      <a:lnTo>
                        <a:pt x="936" y="831"/>
                      </a:lnTo>
                      <a:lnTo>
                        <a:pt x="926" y="829"/>
                      </a:lnTo>
                      <a:lnTo>
                        <a:pt x="918" y="829"/>
                      </a:lnTo>
                      <a:lnTo>
                        <a:pt x="910" y="831"/>
                      </a:lnTo>
                      <a:lnTo>
                        <a:pt x="903" y="833"/>
                      </a:lnTo>
                      <a:lnTo>
                        <a:pt x="897" y="836"/>
                      </a:lnTo>
                      <a:lnTo>
                        <a:pt x="892" y="839"/>
                      </a:lnTo>
                      <a:lnTo>
                        <a:pt x="878" y="851"/>
                      </a:lnTo>
                      <a:lnTo>
                        <a:pt x="864" y="866"/>
                      </a:lnTo>
                      <a:lnTo>
                        <a:pt x="864" y="866"/>
                      </a:lnTo>
                      <a:lnTo>
                        <a:pt x="850" y="879"/>
                      </a:lnTo>
                      <a:lnTo>
                        <a:pt x="839" y="892"/>
                      </a:lnTo>
                      <a:lnTo>
                        <a:pt x="834" y="899"/>
                      </a:lnTo>
                      <a:lnTo>
                        <a:pt x="832" y="905"/>
                      </a:lnTo>
                      <a:lnTo>
                        <a:pt x="829" y="912"/>
                      </a:lnTo>
                      <a:lnTo>
                        <a:pt x="829" y="918"/>
                      </a:lnTo>
                      <a:lnTo>
                        <a:pt x="829" y="928"/>
                      </a:lnTo>
                      <a:lnTo>
                        <a:pt x="829" y="938"/>
                      </a:lnTo>
                      <a:lnTo>
                        <a:pt x="836" y="961"/>
                      </a:lnTo>
                      <a:lnTo>
                        <a:pt x="847" y="993"/>
                      </a:lnTo>
                      <a:lnTo>
                        <a:pt x="864" y="1034"/>
                      </a:lnTo>
                      <a:lnTo>
                        <a:pt x="864" y="1034"/>
                      </a:lnTo>
                      <a:lnTo>
                        <a:pt x="878" y="1067"/>
                      </a:lnTo>
                      <a:lnTo>
                        <a:pt x="893" y="1095"/>
                      </a:lnTo>
                      <a:lnTo>
                        <a:pt x="920" y="1146"/>
                      </a:lnTo>
                      <a:lnTo>
                        <a:pt x="944" y="1185"/>
                      </a:lnTo>
                      <a:lnTo>
                        <a:pt x="966" y="1215"/>
                      </a:lnTo>
                      <a:lnTo>
                        <a:pt x="966" y="1215"/>
                      </a:lnTo>
                      <a:lnTo>
                        <a:pt x="928" y="1258"/>
                      </a:lnTo>
                      <a:lnTo>
                        <a:pt x="892" y="1303"/>
                      </a:lnTo>
                      <a:lnTo>
                        <a:pt x="892" y="1303"/>
                      </a:lnTo>
                      <a:lnTo>
                        <a:pt x="859" y="1288"/>
                      </a:lnTo>
                      <a:lnTo>
                        <a:pt x="816" y="1270"/>
                      </a:lnTo>
                      <a:lnTo>
                        <a:pt x="761" y="1251"/>
                      </a:lnTo>
                      <a:lnTo>
                        <a:pt x="730" y="1243"/>
                      </a:lnTo>
                      <a:lnTo>
                        <a:pt x="695" y="1235"/>
                      </a:lnTo>
                      <a:lnTo>
                        <a:pt x="695" y="1235"/>
                      </a:lnTo>
                      <a:lnTo>
                        <a:pt x="653" y="1225"/>
                      </a:lnTo>
                      <a:lnTo>
                        <a:pt x="620" y="1218"/>
                      </a:lnTo>
                      <a:lnTo>
                        <a:pt x="595" y="1217"/>
                      </a:lnTo>
                      <a:lnTo>
                        <a:pt x="585" y="1218"/>
                      </a:lnTo>
                      <a:lnTo>
                        <a:pt x="577" y="1218"/>
                      </a:lnTo>
                      <a:lnTo>
                        <a:pt x="570" y="1222"/>
                      </a:lnTo>
                      <a:lnTo>
                        <a:pt x="564" y="1225"/>
                      </a:lnTo>
                      <a:lnTo>
                        <a:pt x="557" y="1228"/>
                      </a:lnTo>
                      <a:lnTo>
                        <a:pt x="552" y="1233"/>
                      </a:lnTo>
                      <a:lnTo>
                        <a:pt x="540" y="1246"/>
                      </a:lnTo>
                      <a:lnTo>
                        <a:pt x="529" y="1263"/>
                      </a:lnTo>
                      <a:lnTo>
                        <a:pt x="529" y="1263"/>
                      </a:lnTo>
                      <a:lnTo>
                        <a:pt x="517" y="1279"/>
                      </a:lnTo>
                      <a:lnTo>
                        <a:pt x="509" y="1294"/>
                      </a:lnTo>
                      <a:lnTo>
                        <a:pt x="506" y="1301"/>
                      </a:lnTo>
                      <a:lnTo>
                        <a:pt x="504" y="1307"/>
                      </a:lnTo>
                      <a:lnTo>
                        <a:pt x="504" y="1316"/>
                      </a:lnTo>
                      <a:lnTo>
                        <a:pt x="504" y="1322"/>
                      </a:lnTo>
                      <a:lnTo>
                        <a:pt x="506" y="1332"/>
                      </a:lnTo>
                      <a:lnTo>
                        <a:pt x="509" y="1340"/>
                      </a:lnTo>
                      <a:lnTo>
                        <a:pt x="519" y="1364"/>
                      </a:lnTo>
                      <a:lnTo>
                        <a:pt x="535" y="1393"/>
                      </a:lnTo>
                      <a:lnTo>
                        <a:pt x="559" y="1429"/>
                      </a:lnTo>
                      <a:lnTo>
                        <a:pt x="559" y="1429"/>
                      </a:lnTo>
                      <a:lnTo>
                        <a:pt x="578" y="1459"/>
                      </a:lnTo>
                      <a:lnTo>
                        <a:pt x="598" y="1486"/>
                      </a:lnTo>
                      <a:lnTo>
                        <a:pt x="633" y="1530"/>
                      </a:lnTo>
                      <a:lnTo>
                        <a:pt x="664" y="1565"/>
                      </a:lnTo>
                      <a:lnTo>
                        <a:pt x="690" y="1589"/>
                      </a:lnTo>
                      <a:lnTo>
                        <a:pt x="690" y="1589"/>
                      </a:lnTo>
                      <a:lnTo>
                        <a:pt x="661" y="1639"/>
                      </a:lnTo>
                      <a:lnTo>
                        <a:pt x="633" y="1690"/>
                      </a:lnTo>
                      <a:lnTo>
                        <a:pt x="633" y="1690"/>
                      </a:lnTo>
                      <a:lnTo>
                        <a:pt x="598" y="1680"/>
                      </a:lnTo>
                      <a:lnTo>
                        <a:pt x="552" y="1670"/>
                      </a:lnTo>
                      <a:lnTo>
                        <a:pt x="496" y="1662"/>
                      </a:lnTo>
                      <a:lnTo>
                        <a:pt x="463" y="1659"/>
                      </a:lnTo>
                      <a:lnTo>
                        <a:pt x="428" y="1657"/>
                      </a:lnTo>
                      <a:lnTo>
                        <a:pt x="428" y="1657"/>
                      </a:lnTo>
                      <a:lnTo>
                        <a:pt x="384" y="1654"/>
                      </a:lnTo>
                      <a:lnTo>
                        <a:pt x="351" y="1655"/>
                      </a:lnTo>
                      <a:lnTo>
                        <a:pt x="326" y="1657"/>
                      </a:lnTo>
                      <a:lnTo>
                        <a:pt x="316" y="1659"/>
                      </a:lnTo>
                      <a:lnTo>
                        <a:pt x="308" y="1662"/>
                      </a:lnTo>
                      <a:lnTo>
                        <a:pt x="301" y="1665"/>
                      </a:lnTo>
                      <a:lnTo>
                        <a:pt x="295" y="1670"/>
                      </a:lnTo>
                      <a:lnTo>
                        <a:pt x="290" y="1675"/>
                      </a:lnTo>
                      <a:lnTo>
                        <a:pt x="287" y="1682"/>
                      </a:lnTo>
                      <a:lnTo>
                        <a:pt x="278" y="1695"/>
                      </a:lnTo>
                      <a:lnTo>
                        <a:pt x="270" y="1715"/>
                      </a:lnTo>
                      <a:lnTo>
                        <a:pt x="270" y="1715"/>
                      </a:lnTo>
                      <a:lnTo>
                        <a:pt x="260" y="1733"/>
                      </a:lnTo>
                      <a:lnTo>
                        <a:pt x="255" y="1748"/>
                      </a:lnTo>
                      <a:lnTo>
                        <a:pt x="254" y="1756"/>
                      </a:lnTo>
                      <a:lnTo>
                        <a:pt x="252" y="1763"/>
                      </a:lnTo>
                      <a:lnTo>
                        <a:pt x="254" y="1769"/>
                      </a:lnTo>
                      <a:lnTo>
                        <a:pt x="255" y="1777"/>
                      </a:lnTo>
                      <a:lnTo>
                        <a:pt x="257" y="1786"/>
                      </a:lnTo>
                      <a:lnTo>
                        <a:pt x="262" y="1794"/>
                      </a:lnTo>
                      <a:lnTo>
                        <a:pt x="277" y="1815"/>
                      </a:lnTo>
                      <a:lnTo>
                        <a:pt x="298" y="1840"/>
                      </a:lnTo>
                      <a:lnTo>
                        <a:pt x="328" y="1873"/>
                      </a:lnTo>
                      <a:lnTo>
                        <a:pt x="328" y="1873"/>
                      </a:lnTo>
                      <a:lnTo>
                        <a:pt x="351" y="1898"/>
                      </a:lnTo>
                      <a:lnTo>
                        <a:pt x="376" y="1921"/>
                      </a:lnTo>
                      <a:lnTo>
                        <a:pt x="418" y="1959"/>
                      </a:lnTo>
                      <a:lnTo>
                        <a:pt x="455" y="1987"/>
                      </a:lnTo>
                      <a:lnTo>
                        <a:pt x="484" y="2008"/>
                      </a:lnTo>
                      <a:lnTo>
                        <a:pt x="484" y="2008"/>
                      </a:lnTo>
                      <a:lnTo>
                        <a:pt x="465" y="2061"/>
                      </a:lnTo>
                      <a:lnTo>
                        <a:pt x="445" y="2115"/>
                      </a:lnTo>
                      <a:lnTo>
                        <a:pt x="445" y="2115"/>
                      </a:lnTo>
                      <a:lnTo>
                        <a:pt x="410" y="2112"/>
                      </a:lnTo>
                      <a:lnTo>
                        <a:pt x="362" y="2110"/>
                      </a:lnTo>
                      <a:lnTo>
                        <a:pt x="306" y="2112"/>
                      </a:lnTo>
                      <a:lnTo>
                        <a:pt x="273" y="2115"/>
                      </a:lnTo>
                      <a:lnTo>
                        <a:pt x="237" y="2119"/>
                      </a:lnTo>
                      <a:lnTo>
                        <a:pt x="237" y="2119"/>
                      </a:lnTo>
                      <a:lnTo>
                        <a:pt x="194" y="2124"/>
                      </a:lnTo>
                      <a:lnTo>
                        <a:pt x="161" y="2130"/>
                      </a:lnTo>
                      <a:lnTo>
                        <a:pt x="136" y="2137"/>
                      </a:lnTo>
                      <a:lnTo>
                        <a:pt x="128" y="2140"/>
                      </a:lnTo>
                      <a:lnTo>
                        <a:pt x="120" y="2145"/>
                      </a:lnTo>
                      <a:lnTo>
                        <a:pt x="115" y="2150"/>
                      </a:lnTo>
                      <a:lnTo>
                        <a:pt x="110" y="2155"/>
                      </a:lnTo>
                      <a:lnTo>
                        <a:pt x="105" y="2162"/>
                      </a:lnTo>
                      <a:lnTo>
                        <a:pt x="102" y="2168"/>
                      </a:lnTo>
                      <a:lnTo>
                        <a:pt x="97" y="2183"/>
                      </a:lnTo>
                      <a:lnTo>
                        <a:pt x="92" y="2203"/>
                      </a:lnTo>
                      <a:lnTo>
                        <a:pt x="92" y="2203"/>
                      </a:lnTo>
                      <a:lnTo>
                        <a:pt x="85" y="2223"/>
                      </a:lnTo>
                      <a:lnTo>
                        <a:pt x="84" y="2239"/>
                      </a:lnTo>
                      <a:lnTo>
                        <a:pt x="82" y="2246"/>
                      </a:lnTo>
                      <a:lnTo>
                        <a:pt x="84" y="2254"/>
                      </a:lnTo>
                      <a:lnTo>
                        <a:pt x="85" y="2260"/>
                      </a:lnTo>
                      <a:lnTo>
                        <a:pt x="87" y="2267"/>
                      </a:lnTo>
                      <a:lnTo>
                        <a:pt x="92" y="2275"/>
                      </a:lnTo>
                      <a:lnTo>
                        <a:pt x="99" y="2284"/>
                      </a:lnTo>
                      <a:lnTo>
                        <a:pt x="115" y="2300"/>
                      </a:lnTo>
                      <a:lnTo>
                        <a:pt x="141" y="2323"/>
                      </a:lnTo>
                      <a:lnTo>
                        <a:pt x="176" y="2349"/>
                      </a:lnTo>
                      <a:lnTo>
                        <a:pt x="176" y="2349"/>
                      </a:lnTo>
                      <a:lnTo>
                        <a:pt x="204" y="2369"/>
                      </a:lnTo>
                      <a:lnTo>
                        <a:pt x="232" y="2389"/>
                      </a:lnTo>
                      <a:lnTo>
                        <a:pt x="280" y="2419"/>
                      </a:lnTo>
                      <a:lnTo>
                        <a:pt x="321" y="2440"/>
                      </a:lnTo>
                      <a:lnTo>
                        <a:pt x="354" y="2455"/>
                      </a:lnTo>
                      <a:lnTo>
                        <a:pt x="354" y="2455"/>
                      </a:lnTo>
                      <a:lnTo>
                        <a:pt x="343" y="2511"/>
                      </a:lnTo>
                      <a:lnTo>
                        <a:pt x="333" y="2569"/>
                      </a:lnTo>
                      <a:lnTo>
                        <a:pt x="333" y="2569"/>
                      </a:lnTo>
                      <a:lnTo>
                        <a:pt x="298" y="2572"/>
                      </a:lnTo>
                      <a:lnTo>
                        <a:pt x="252" y="2579"/>
                      </a:lnTo>
                      <a:lnTo>
                        <a:pt x="196" y="2589"/>
                      </a:lnTo>
                      <a:lnTo>
                        <a:pt x="165" y="2597"/>
                      </a:lnTo>
                      <a:lnTo>
                        <a:pt x="130" y="2607"/>
                      </a:lnTo>
                      <a:lnTo>
                        <a:pt x="130" y="2607"/>
                      </a:lnTo>
                      <a:lnTo>
                        <a:pt x="89" y="2620"/>
                      </a:lnTo>
                      <a:lnTo>
                        <a:pt x="57" y="2631"/>
                      </a:lnTo>
                      <a:lnTo>
                        <a:pt x="34" y="2643"/>
                      </a:lnTo>
                      <a:lnTo>
                        <a:pt x="26" y="2648"/>
                      </a:lnTo>
                      <a:lnTo>
                        <a:pt x="19" y="2653"/>
                      </a:lnTo>
                      <a:lnTo>
                        <a:pt x="14" y="2659"/>
                      </a:lnTo>
                      <a:lnTo>
                        <a:pt x="11" y="2664"/>
                      </a:lnTo>
                      <a:lnTo>
                        <a:pt x="8" y="2671"/>
                      </a:lnTo>
                      <a:lnTo>
                        <a:pt x="5" y="2679"/>
                      </a:lnTo>
                      <a:lnTo>
                        <a:pt x="3" y="2696"/>
                      </a:lnTo>
                      <a:lnTo>
                        <a:pt x="1" y="2715"/>
                      </a:lnTo>
                      <a:lnTo>
                        <a:pt x="1" y="2715"/>
                      </a:lnTo>
                      <a:lnTo>
                        <a:pt x="0" y="2735"/>
                      </a:lnTo>
                      <a:lnTo>
                        <a:pt x="0" y="2752"/>
                      </a:lnTo>
                      <a:lnTo>
                        <a:pt x="0" y="2760"/>
                      </a:lnTo>
                      <a:lnTo>
                        <a:pt x="1" y="2767"/>
                      </a:lnTo>
                      <a:lnTo>
                        <a:pt x="5" y="2773"/>
                      </a:lnTo>
                      <a:lnTo>
                        <a:pt x="8" y="2780"/>
                      </a:lnTo>
                      <a:lnTo>
                        <a:pt x="14" y="2786"/>
                      </a:lnTo>
                      <a:lnTo>
                        <a:pt x="21" y="2793"/>
                      </a:lnTo>
                      <a:lnTo>
                        <a:pt x="41" y="2808"/>
                      </a:lnTo>
                      <a:lnTo>
                        <a:pt x="71" y="2824"/>
                      </a:lnTo>
                      <a:lnTo>
                        <a:pt x="110" y="2844"/>
                      </a:lnTo>
                      <a:lnTo>
                        <a:pt x="110" y="2844"/>
                      </a:lnTo>
                      <a:lnTo>
                        <a:pt x="141" y="2861"/>
                      </a:lnTo>
                      <a:lnTo>
                        <a:pt x="171" y="2874"/>
                      </a:lnTo>
                      <a:lnTo>
                        <a:pt x="224" y="2894"/>
                      </a:lnTo>
                      <a:lnTo>
                        <a:pt x="268" y="2908"/>
                      </a:lnTo>
                      <a:lnTo>
                        <a:pt x="303" y="2918"/>
                      </a:lnTo>
                      <a:lnTo>
                        <a:pt x="303" y="2918"/>
                      </a:lnTo>
                      <a:lnTo>
                        <a:pt x="301" y="2976"/>
                      </a:lnTo>
                      <a:lnTo>
                        <a:pt x="303" y="3034"/>
                      </a:lnTo>
                      <a:lnTo>
                        <a:pt x="303" y="3034"/>
                      </a:lnTo>
                      <a:lnTo>
                        <a:pt x="268" y="3042"/>
                      </a:lnTo>
                      <a:lnTo>
                        <a:pt x="224" y="3057"/>
                      </a:lnTo>
                      <a:lnTo>
                        <a:pt x="171" y="3078"/>
                      </a:lnTo>
                      <a:lnTo>
                        <a:pt x="141" y="3091"/>
                      </a:lnTo>
                      <a:lnTo>
                        <a:pt x="110" y="3106"/>
                      </a:lnTo>
                      <a:lnTo>
                        <a:pt x="110" y="3106"/>
                      </a:lnTo>
                      <a:lnTo>
                        <a:pt x="71" y="3126"/>
                      </a:lnTo>
                      <a:lnTo>
                        <a:pt x="41" y="3144"/>
                      </a:lnTo>
                      <a:lnTo>
                        <a:pt x="21" y="3157"/>
                      </a:lnTo>
                      <a:lnTo>
                        <a:pt x="14" y="3164"/>
                      </a:lnTo>
                      <a:lnTo>
                        <a:pt x="8" y="3171"/>
                      </a:lnTo>
                      <a:lnTo>
                        <a:pt x="5" y="3177"/>
                      </a:lnTo>
                      <a:lnTo>
                        <a:pt x="1" y="3184"/>
                      </a:lnTo>
                      <a:lnTo>
                        <a:pt x="0" y="3192"/>
                      </a:lnTo>
                      <a:lnTo>
                        <a:pt x="0" y="3199"/>
                      </a:lnTo>
                      <a:lnTo>
                        <a:pt x="0" y="3215"/>
                      </a:lnTo>
                      <a:lnTo>
                        <a:pt x="1" y="3237"/>
                      </a:lnTo>
                      <a:lnTo>
                        <a:pt x="1" y="3237"/>
                      </a:lnTo>
                      <a:lnTo>
                        <a:pt x="3" y="3256"/>
                      </a:lnTo>
                      <a:lnTo>
                        <a:pt x="5" y="3273"/>
                      </a:lnTo>
                      <a:lnTo>
                        <a:pt x="8" y="3279"/>
                      </a:lnTo>
                      <a:lnTo>
                        <a:pt x="11" y="3286"/>
                      </a:lnTo>
                      <a:lnTo>
                        <a:pt x="14" y="3293"/>
                      </a:lnTo>
                      <a:lnTo>
                        <a:pt x="19" y="3298"/>
                      </a:lnTo>
                      <a:lnTo>
                        <a:pt x="26" y="3302"/>
                      </a:lnTo>
                      <a:lnTo>
                        <a:pt x="34" y="3309"/>
                      </a:lnTo>
                      <a:lnTo>
                        <a:pt x="57" y="3319"/>
                      </a:lnTo>
                      <a:lnTo>
                        <a:pt x="89" y="3330"/>
                      </a:lnTo>
                      <a:lnTo>
                        <a:pt x="130" y="3344"/>
                      </a:lnTo>
                      <a:lnTo>
                        <a:pt x="130" y="3344"/>
                      </a:lnTo>
                      <a:lnTo>
                        <a:pt x="165" y="3354"/>
                      </a:lnTo>
                      <a:lnTo>
                        <a:pt x="196" y="3362"/>
                      </a:lnTo>
                      <a:lnTo>
                        <a:pt x="250" y="3373"/>
                      </a:lnTo>
                      <a:lnTo>
                        <a:pt x="296" y="3380"/>
                      </a:lnTo>
                      <a:lnTo>
                        <a:pt x="333" y="3383"/>
                      </a:lnTo>
                      <a:lnTo>
                        <a:pt x="333" y="3383"/>
                      </a:lnTo>
                      <a:lnTo>
                        <a:pt x="343" y="3439"/>
                      </a:lnTo>
                      <a:lnTo>
                        <a:pt x="352" y="3497"/>
                      </a:lnTo>
                      <a:lnTo>
                        <a:pt x="352" y="3497"/>
                      </a:lnTo>
                      <a:lnTo>
                        <a:pt x="320" y="3512"/>
                      </a:lnTo>
                      <a:lnTo>
                        <a:pt x="280" y="3533"/>
                      </a:lnTo>
                      <a:lnTo>
                        <a:pt x="230" y="3563"/>
                      </a:lnTo>
                      <a:lnTo>
                        <a:pt x="204" y="3581"/>
                      </a:lnTo>
                      <a:lnTo>
                        <a:pt x="176" y="3603"/>
                      </a:lnTo>
                      <a:lnTo>
                        <a:pt x="176" y="3603"/>
                      </a:lnTo>
                      <a:lnTo>
                        <a:pt x="141" y="3629"/>
                      </a:lnTo>
                      <a:lnTo>
                        <a:pt x="115" y="3650"/>
                      </a:lnTo>
                      <a:lnTo>
                        <a:pt x="99" y="3668"/>
                      </a:lnTo>
                      <a:lnTo>
                        <a:pt x="92" y="3677"/>
                      </a:lnTo>
                      <a:lnTo>
                        <a:pt x="87" y="3683"/>
                      </a:lnTo>
                      <a:lnTo>
                        <a:pt x="85" y="3690"/>
                      </a:lnTo>
                      <a:lnTo>
                        <a:pt x="84" y="3698"/>
                      </a:lnTo>
                      <a:lnTo>
                        <a:pt x="82" y="3705"/>
                      </a:lnTo>
                      <a:lnTo>
                        <a:pt x="84" y="3711"/>
                      </a:lnTo>
                      <a:lnTo>
                        <a:pt x="85" y="3728"/>
                      </a:lnTo>
                      <a:lnTo>
                        <a:pt x="92" y="3748"/>
                      </a:lnTo>
                      <a:lnTo>
                        <a:pt x="92" y="3748"/>
                      </a:lnTo>
                      <a:lnTo>
                        <a:pt x="97" y="3767"/>
                      </a:lnTo>
                      <a:lnTo>
                        <a:pt x="102" y="3784"/>
                      </a:lnTo>
                      <a:lnTo>
                        <a:pt x="105" y="3790"/>
                      </a:lnTo>
                      <a:lnTo>
                        <a:pt x="110" y="3795"/>
                      </a:lnTo>
                      <a:lnTo>
                        <a:pt x="115" y="3802"/>
                      </a:lnTo>
                      <a:lnTo>
                        <a:pt x="120" y="3805"/>
                      </a:lnTo>
                      <a:lnTo>
                        <a:pt x="128" y="3810"/>
                      </a:lnTo>
                      <a:lnTo>
                        <a:pt x="136" y="3814"/>
                      </a:lnTo>
                      <a:lnTo>
                        <a:pt x="161" y="3820"/>
                      </a:lnTo>
                      <a:lnTo>
                        <a:pt x="194" y="3827"/>
                      </a:lnTo>
                      <a:lnTo>
                        <a:pt x="237" y="3832"/>
                      </a:lnTo>
                      <a:lnTo>
                        <a:pt x="237" y="3832"/>
                      </a:lnTo>
                      <a:lnTo>
                        <a:pt x="272" y="3837"/>
                      </a:lnTo>
                      <a:lnTo>
                        <a:pt x="305" y="3838"/>
                      </a:lnTo>
                      <a:lnTo>
                        <a:pt x="361" y="3840"/>
                      </a:lnTo>
                      <a:lnTo>
                        <a:pt x="407" y="3838"/>
                      </a:lnTo>
                      <a:lnTo>
                        <a:pt x="443" y="3835"/>
                      </a:lnTo>
                      <a:lnTo>
                        <a:pt x="443" y="3835"/>
                      </a:lnTo>
                      <a:lnTo>
                        <a:pt x="463" y="3889"/>
                      </a:lnTo>
                      <a:lnTo>
                        <a:pt x="483" y="3944"/>
                      </a:lnTo>
                      <a:lnTo>
                        <a:pt x="483" y="3944"/>
                      </a:lnTo>
                      <a:lnTo>
                        <a:pt x="453" y="3965"/>
                      </a:lnTo>
                      <a:lnTo>
                        <a:pt x="417" y="3993"/>
                      </a:lnTo>
                      <a:lnTo>
                        <a:pt x="374" y="4031"/>
                      </a:lnTo>
                      <a:lnTo>
                        <a:pt x="351" y="4053"/>
                      </a:lnTo>
                      <a:lnTo>
                        <a:pt x="328" y="4079"/>
                      </a:lnTo>
                      <a:lnTo>
                        <a:pt x="328" y="4079"/>
                      </a:lnTo>
                      <a:lnTo>
                        <a:pt x="298" y="4110"/>
                      </a:lnTo>
                      <a:lnTo>
                        <a:pt x="277" y="4137"/>
                      </a:lnTo>
                      <a:lnTo>
                        <a:pt x="262" y="4157"/>
                      </a:lnTo>
                      <a:lnTo>
                        <a:pt x="257" y="4166"/>
                      </a:lnTo>
                      <a:lnTo>
                        <a:pt x="255" y="4175"/>
                      </a:lnTo>
                      <a:lnTo>
                        <a:pt x="254" y="4181"/>
                      </a:lnTo>
                      <a:lnTo>
                        <a:pt x="252" y="4189"/>
                      </a:lnTo>
                      <a:lnTo>
                        <a:pt x="254" y="4196"/>
                      </a:lnTo>
                      <a:lnTo>
                        <a:pt x="255" y="4203"/>
                      </a:lnTo>
                      <a:lnTo>
                        <a:pt x="260" y="4219"/>
                      </a:lnTo>
                      <a:lnTo>
                        <a:pt x="270" y="4237"/>
                      </a:lnTo>
                      <a:lnTo>
                        <a:pt x="270" y="4237"/>
                      </a:lnTo>
                      <a:lnTo>
                        <a:pt x="278" y="4255"/>
                      </a:lnTo>
                      <a:lnTo>
                        <a:pt x="287" y="4270"/>
                      </a:lnTo>
                      <a:lnTo>
                        <a:pt x="290" y="4275"/>
                      </a:lnTo>
                      <a:lnTo>
                        <a:pt x="295" y="4282"/>
                      </a:lnTo>
                      <a:lnTo>
                        <a:pt x="301" y="4285"/>
                      </a:lnTo>
                      <a:lnTo>
                        <a:pt x="308" y="4288"/>
                      </a:lnTo>
                      <a:lnTo>
                        <a:pt x="316" y="4292"/>
                      </a:lnTo>
                      <a:lnTo>
                        <a:pt x="326" y="4293"/>
                      </a:lnTo>
                      <a:lnTo>
                        <a:pt x="351" y="4297"/>
                      </a:lnTo>
                      <a:lnTo>
                        <a:pt x="384" y="4297"/>
                      </a:lnTo>
                      <a:lnTo>
                        <a:pt x="428" y="4295"/>
                      </a:lnTo>
                      <a:lnTo>
                        <a:pt x="428" y="4295"/>
                      </a:lnTo>
                      <a:lnTo>
                        <a:pt x="463" y="4292"/>
                      </a:lnTo>
                      <a:lnTo>
                        <a:pt x="494" y="4288"/>
                      </a:lnTo>
                      <a:lnTo>
                        <a:pt x="550" y="4280"/>
                      </a:lnTo>
                      <a:lnTo>
                        <a:pt x="596" y="4272"/>
                      </a:lnTo>
                      <a:lnTo>
                        <a:pt x="631" y="4262"/>
                      </a:lnTo>
                      <a:lnTo>
                        <a:pt x="631" y="4262"/>
                      </a:lnTo>
                      <a:lnTo>
                        <a:pt x="659" y="4311"/>
                      </a:lnTo>
                      <a:lnTo>
                        <a:pt x="689" y="4363"/>
                      </a:lnTo>
                      <a:lnTo>
                        <a:pt x="689" y="4363"/>
                      </a:lnTo>
                      <a:lnTo>
                        <a:pt x="664" y="4387"/>
                      </a:lnTo>
                      <a:lnTo>
                        <a:pt x="633" y="4422"/>
                      </a:lnTo>
                      <a:lnTo>
                        <a:pt x="596" y="4466"/>
                      </a:lnTo>
                      <a:lnTo>
                        <a:pt x="578" y="4493"/>
                      </a:lnTo>
                      <a:lnTo>
                        <a:pt x="559" y="4521"/>
                      </a:lnTo>
                      <a:lnTo>
                        <a:pt x="559" y="4521"/>
                      </a:lnTo>
                      <a:lnTo>
                        <a:pt x="535" y="4559"/>
                      </a:lnTo>
                      <a:lnTo>
                        <a:pt x="519" y="4587"/>
                      </a:lnTo>
                      <a:lnTo>
                        <a:pt x="509" y="4610"/>
                      </a:lnTo>
                      <a:lnTo>
                        <a:pt x="506" y="4620"/>
                      </a:lnTo>
                      <a:lnTo>
                        <a:pt x="504" y="4628"/>
                      </a:lnTo>
                      <a:lnTo>
                        <a:pt x="504" y="4636"/>
                      </a:lnTo>
                      <a:lnTo>
                        <a:pt x="504" y="4643"/>
                      </a:lnTo>
                      <a:lnTo>
                        <a:pt x="506" y="4649"/>
                      </a:lnTo>
                      <a:lnTo>
                        <a:pt x="509" y="4656"/>
                      </a:lnTo>
                      <a:lnTo>
                        <a:pt x="517" y="4671"/>
                      </a:lnTo>
                      <a:lnTo>
                        <a:pt x="529" y="4687"/>
                      </a:lnTo>
                      <a:lnTo>
                        <a:pt x="529" y="4687"/>
                      </a:lnTo>
                      <a:lnTo>
                        <a:pt x="540" y="4704"/>
                      </a:lnTo>
                      <a:lnTo>
                        <a:pt x="552" y="4717"/>
                      </a:lnTo>
                      <a:lnTo>
                        <a:pt x="557" y="4722"/>
                      </a:lnTo>
                      <a:lnTo>
                        <a:pt x="564" y="4727"/>
                      </a:lnTo>
                      <a:lnTo>
                        <a:pt x="570" y="4730"/>
                      </a:lnTo>
                      <a:lnTo>
                        <a:pt x="577" y="4732"/>
                      </a:lnTo>
                      <a:lnTo>
                        <a:pt x="585" y="4734"/>
                      </a:lnTo>
                      <a:lnTo>
                        <a:pt x="595" y="4734"/>
                      </a:lnTo>
                      <a:lnTo>
                        <a:pt x="620" y="4732"/>
                      </a:lnTo>
                      <a:lnTo>
                        <a:pt x="653" y="4727"/>
                      </a:lnTo>
                      <a:lnTo>
                        <a:pt x="695" y="4717"/>
                      </a:lnTo>
                      <a:lnTo>
                        <a:pt x="695" y="4717"/>
                      </a:lnTo>
                      <a:lnTo>
                        <a:pt x="730" y="4709"/>
                      </a:lnTo>
                      <a:lnTo>
                        <a:pt x="760" y="4699"/>
                      </a:lnTo>
                      <a:lnTo>
                        <a:pt x="814" y="4682"/>
                      </a:lnTo>
                      <a:lnTo>
                        <a:pt x="857" y="4664"/>
                      </a:lnTo>
                      <a:lnTo>
                        <a:pt x="888" y="4649"/>
                      </a:lnTo>
                      <a:lnTo>
                        <a:pt x="888" y="4649"/>
                      </a:lnTo>
                      <a:lnTo>
                        <a:pt x="926" y="4694"/>
                      </a:lnTo>
                      <a:lnTo>
                        <a:pt x="964" y="4739"/>
                      </a:lnTo>
                      <a:lnTo>
                        <a:pt x="964" y="4739"/>
                      </a:lnTo>
                      <a:lnTo>
                        <a:pt x="943" y="4768"/>
                      </a:lnTo>
                      <a:lnTo>
                        <a:pt x="918" y="4808"/>
                      </a:lnTo>
                      <a:lnTo>
                        <a:pt x="892" y="4857"/>
                      </a:lnTo>
                      <a:lnTo>
                        <a:pt x="878" y="4885"/>
                      </a:lnTo>
                      <a:lnTo>
                        <a:pt x="864" y="4917"/>
                      </a:lnTo>
                      <a:lnTo>
                        <a:pt x="864" y="4917"/>
                      </a:lnTo>
                      <a:lnTo>
                        <a:pt x="847" y="4958"/>
                      </a:lnTo>
                      <a:lnTo>
                        <a:pt x="836" y="4989"/>
                      </a:lnTo>
                      <a:lnTo>
                        <a:pt x="829" y="5014"/>
                      </a:lnTo>
                      <a:lnTo>
                        <a:pt x="829" y="5024"/>
                      </a:lnTo>
                      <a:lnTo>
                        <a:pt x="829" y="5032"/>
                      </a:lnTo>
                      <a:lnTo>
                        <a:pt x="829" y="5040"/>
                      </a:lnTo>
                      <a:lnTo>
                        <a:pt x="832" y="5047"/>
                      </a:lnTo>
                      <a:lnTo>
                        <a:pt x="834" y="5053"/>
                      </a:lnTo>
                      <a:lnTo>
                        <a:pt x="839" y="5060"/>
                      </a:lnTo>
                      <a:lnTo>
                        <a:pt x="850" y="5072"/>
                      </a:lnTo>
                      <a:lnTo>
                        <a:pt x="864" y="5086"/>
                      </a:lnTo>
                      <a:lnTo>
                        <a:pt x="864" y="5086"/>
                      </a:lnTo>
                      <a:lnTo>
                        <a:pt x="878" y="5101"/>
                      </a:lnTo>
                      <a:lnTo>
                        <a:pt x="892" y="5111"/>
                      </a:lnTo>
                      <a:lnTo>
                        <a:pt x="897" y="5116"/>
                      </a:lnTo>
                      <a:lnTo>
                        <a:pt x="903" y="5119"/>
                      </a:lnTo>
                      <a:lnTo>
                        <a:pt x="910" y="5121"/>
                      </a:lnTo>
                      <a:lnTo>
                        <a:pt x="918" y="5121"/>
                      </a:lnTo>
                      <a:lnTo>
                        <a:pt x="926" y="5121"/>
                      </a:lnTo>
                      <a:lnTo>
                        <a:pt x="936" y="5121"/>
                      </a:lnTo>
                      <a:lnTo>
                        <a:pt x="961" y="5114"/>
                      </a:lnTo>
                      <a:lnTo>
                        <a:pt x="992" y="5103"/>
                      </a:lnTo>
                      <a:lnTo>
                        <a:pt x="1033" y="5086"/>
                      </a:lnTo>
                      <a:lnTo>
                        <a:pt x="1033" y="5086"/>
                      </a:lnTo>
                      <a:lnTo>
                        <a:pt x="1065" y="5072"/>
                      </a:lnTo>
                      <a:lnTo>
                        <a:pt x="1093" y="5058"/>
                      </a:lnTo>
                      <a:lnTo>
                        <a:pt x="1142" y="5032"/>
                      </a:lnTo>
                      <a:lnTo>
                        <a:pt x="1182" y="5007"/>
                      </a:lnTo>
                      <a:lnTo>
                        <a:pt x="1211" y="4987"/>
                      </a:lnTo>
                      <a:lnTo>
                        <a:pt x="1211" y="4987"/>
                      </a:lnTo>
                      <a:lnTo>
                        <a:pt x="1254" y="5025"/>
                      </a:lnTo>
                      <a:lnTo>
                        <a:pt x="1301" y="5062"/>
                      </a:lnTo>
                      <a:lnTo>
                        <a:pt x="1301" y="5062"/>
                      </a:lnTo>
                      <a:lnTo>
                        <a:pt x="1286" y="5095"/>
                      </a:lnTo>
                      <a:lnTo>
                        <a:pt x="1268" y="5138"/>
                      </a:lnTo>
                      <a:lnTo>
                        <a:pt x="1249" y="5190"/>
                      </a:lnTo>
                      <a:lnTo>
                        <a:pt x="1241" y="5222"/>
                      </a:lnTo>
                      <a:lnTo>
                        <a:pt x="1233" y="5255"/>
                      </a:lnTo>
                      <a:lnTo>
                        <a:pt x="1233" y="5255"/>
                      </a:lnTo>
                      <a:lnTo>
                        <a:pt x="1223" y="5297"/>
                      </a:lnTo>
                      <a:lnTo>
                        <a:pt x="1218" y="5330"/>
                      </a:lnTo>
                      <a:lnTo>
                        <a:pt x="1216" y="5355"/>
                      </a:lnTo>
                      <a:lnTo>
                        <a:pt x="1216" y="5365"/>
                      </a:lnTo>
                      <a:lnTo>
                        <a:pt x="1218" y="5373"/>
                      </a:lnTo>
                      <a:lnTo>
                        <a:pt x="1220" y="5382"/>
                      </a:lnTo>
                      <a:lnTo>
                        <a:pt x="1223" y="5386"/>
                      </a:lnTo>
                      <a:lnTo>
                        <a:pt x="1228" y="5393"/>
                      </a:lnTo>
                      <a:lnTo>
                        <a:pt x="1233" y="5398"/>
                      </a:lnTo>
                      <a:lnTo>
                        <a:pt x="1246" y="5410"/>
                      </a:lnTo>
                      <a:lnTo>
                        <a:pt x="1263" y="5421"/>
                      </a:lnTo>
                      <a:lnTo>
                        <a:pt x="1263" y="5421"/>
                      </a:lnTo>
                      <a:lnTo>
                        <a:pt x="1279" y="5433"/>
                      </a:lnTo>
                      <a:lnTo>
                        <a:pt x="1294" y="5441"/>
                      </a:lnTo>
                      <a:lnTo>
                        <a:pt x="1301" y="5444"/>
                      </a:lnTo>
                      <a:lnTo>
                        <a:pt x="1307" y="5446"/>
                      </a:lnTo>
                      <a:lnTo>
                        <a:pt x="1314" y="5446"/>
                      </a:lnTo>
                      <a:lnTo>
                        <a:pt x="1322" y="5446"/>
                      </a:lnTo>
                      <a:lnTo>
                        <a:pt x="1330" y="5444"/>
                      </a:lnTo>
                      <a:lnTo>
                        <a:pt x="1340" y="5441"/>
                      </a:lnTo>
                      <a:lnTo>
                        <a:pt x="1363" y="5431"/>
                      </a:lnTo>
                      <a:lnTo>
                        <a:pt x="1391" y="5415"/>
                      </a:lnTo>
                      <a:lnTo>
                        <a:pt x="1429" y="5391"/>
                      </a:lnTo>
                      <a:lnTo>
                        <a:pt x="1429" y="5391"/>
                      </a:lnTo>
                      <a:lnTo>
                        <a:pt x="1457" y="5372"/>
                      </a:lnTo>
                      <a:lnTo>
                        <a:pt x="1484" y="5354"/>
                      </a:lnTo>
                      <a:lnTo>
                        <a:pt x="1526" y="5319"/>
                      </a:lnTo>
                      <a:lnTo>
                        <a:pt x="1561" y="5288"/>
                      </a:lnTo>
                      <a:lnTo>
                        <a:pt x="1586" y="5263"/>
                      </a:lnTo>
                      <a:lnTo>
                        <a:pt x="1586" y="5263"/>
                      </a:lnTo>
                      <a:lnTo>
                        <a:pt x="1637" y="5292"/>
                      </a:lnTo>
                      <a:lnTo>
                        <a:pt x="1688" y="5322"/>
                      </a:lnTo>
                      <a:lnTo>
                        <a:pt x="1688" y="5322"/>
                      </a:lnTo>
                      <a:lnTo>
                        <a:pt x="1678" y="5355"/>
                      </a:lnTo>
                      <a:lnTo>
                        <a:pt x="1670" y="5401"/>
                      </a:lnTo>
                      <a:lnTo>
                        <a:pt x="1662" y="5456"/>
                      </a:lnTo>
                      <a:lnTo>
                        <a:pt x="1658" y="5487"/>
                      </a:lnTo>
                      <a:lnTo>
                        <a:pt x="1655" y="5522"/>
                      </a:lnTo>
                      <a:lnTo>
                        <a:pt x="1655" y="5522"/>
                      </a:lnTo>
                      <a:lnTo>
                        <a:pt x="1653" y="5566"/>
                      </a:lnTo>
                      <a:lnTo>
                        <a:pt x="1653" y="5599"/>
                      </a:lnTo>
                      <a:lnTo>
                        <a:pt x="1657" y="5624"/>
                      </a:lnTo>
                      <a:lnTo>
                        <a:pt x="1658" y="5634"/>
                      </a:lnTo>
                      <a:lnTo>
                        <a:pt x="1662" y="5642"/>
                      </a:lnTo>
                      <a:lnTo>
                        <a:pt x="1665" y="5649"/>
                      </a:lnTo>
                      <a:lnTo>
                        <a:pt x="1670" y="5655"/>
                      </a:lnTo>
                      <a:lnTo>
                        <a:pt x="1675" y="5660"/>
                      </a:lnTo>
                      <a:lnTo>
                        <a:pt x="1680" y="5663"/>
                      </a:lnTo>
                      <a:lnTo>
                        <a:pt x="1695" y="5672"/>
                      </a:lnTo>
                      <a:lnTo>
                        <a:pt x="1713" y="5680"/>
                      </a:lnTo>
                      <a:lnTo>
                        <a:pt x="1713" y="5680"/>
                      </a:lnTo>
                      <a:lnTo>
                        <a:pt x="1731" y="5690"/>
                      </a:lnTo>
                      <a:lnTo>
                        <a:pt x="1747" y="5695"/>
                      </a:lnTo>
                      <a:lnTo>
                        <a:pt x="1754" y="5696"/>
                      </a:lnTo>
                      <a:lnTo>
                        <a:pt x="1762" y="5698"/>
                      </a:lnTo>
                      <a:lnTo>
                        <a:pt x="1769" y="5696"/>
                      </a:lnTo>
                      <a:lnTo>
                        <a:pt x="1775" y="5695"/>
                      </a:lnTo>
                      <a:lnTo>
                        <a:pt x="1784" y="5693"/>
                      </a:lnTo>
                      <a:lnTo>
                        <a:pt x="1793" y="5688"/>
                      </a:lnTo>
                      <a:lnTo>
                        <a:pt x="1813" y="5673"/>
                      </a:lnTo>
                      <a:lnTo>
                        <a:pt x="1840" y="5654"/>
                      </a:lnTo>
                      <a:lnTo>
                        <a:pt x="1871" y="5622"/>
                      </a:lnTo>
                      <a:lnTo>
                        <a:pt x="1871" y="5622"/>
                      </a:lnTo>
                      <a:lnTo>
                        <a:pt x="1896" y="5599"/>
                      </a:lnTo>
                      <a:lnTo>
                        <a:pt x="1919" y="5576"/>
                      </a:lnTo>
                      <a:lnTo>
                        <a:pt x="1955" y="5535"/>
                      </a:lnTo>
                      <a:lnTo>
                        <a:pt x="1985" y="5499"/>
                      </a:lnTo>
                      <a:lnTo>
                        <a:pt x="2005" y="5469"/>
                      </a:lnTo>
                      <a:lnTo>
                        <a:pt x="2005" y="5469"/>
                      </a:lnTo>
                      <a:lnTo>
                        <a:pt x="2059" y="5490"/>
                      </a:lnTo>
                      <a:lnTo>
                        <a:pt x="2115" y="5508"/>
                      </a:lnTo>
                      <a:lnTo>
                        <a:pt x="2115" y="5508"/>
                      </a:lnTo>
                      <a:lnTo>
                        <a:pt x="2112" y="5545"/>
                      </a:lnTo>
                      <a:lnTo>
                        <a:pt x="2110" y="5591"/>
                      </a:lnTo>
                      <a:lnTo>
                        <a:pt x="2112" y="5647"/>
                      </a:lnTo>
                      <a:lnTo>
                        <a:pt x="2113" y="5678"/>
                      </a:lnTo>
                      <a:lnTo>
                        <a:pt x="2118" y="5713"/>
                      </a:lnTo>
                      <a:lnTo>
                        <a:pt x="2118" y="5713"/>
                      </a:lnTo>
                      <a:lnTo>
                        <a:pt x="2123" y="5756"/>
                      </a:lnTo>
                      <a:lnTo>
                        <a:pt x="2130" y="5789"/>
                      </a:lnTo>
                      <a:lnTo>
                        <a:pt x="2136" y="5814"/>
                      </a:lnTo>
                      <a:lnTo>
                        <a:pt x="2140" y="5822"/>
                      </a:lnTo>
                      <a:lnTo>
                        <a:pt x="2145" y="5830"/>
                      </a:lnTo>
                      <a:lnTo>
                        <a:pt x="2148" y="5835"/>
                      </a:lnTo>
                      <a:lnTo>
                        <a:pt x="2155" y="5840"/>
                      </a:lnTo>
                      <a:lnTo>
                        <a:pt x="2160" y="5845"/>
                      </a:lnTo>
                      <a:lnTo>
                        <a:pt x="2166" y="5848"/>
                      </a:lnTo>
                      <a:lnTo>
                        <a:pt x="2183" y="5853"/>
                      </a:lnTo>
                      <a:lnTo>
                        <a:pt x="2202" y="5858"/>
                      </a:lnTo>
                      <a:lnTo>
                        <a:pt x="2202" y="5858"/>
                      </a:lnTo>
                      <a:lnTo>
                        <a:pt x="2222" y="5865"/>
                      </a:lnTo>
                      <a:lnTo>
                        <a:pt x="2239" y="5866"/>
                      </a:lnTo>
                      <a:lnTo>
                        <a:pt x="2245" y="5868"/>
                      </a:lnTo>
                      <a:lnTo>
                        <a:pt x="2252" y="5866"/>
                      </a:lnTo>
                      <a:lnTo>
                        <a:pt x="2260" y="5865"/>
                      </a:lnTo>
                      <a:lnTo>
                        <a:pt x="2267" y="5863"/>
                      </a:lnTo>
                      <a:lnTo>
                        <a:pt x="2275" y="5858"/>
                      </a:lnTo>
                      <a:lnTo>
                        <a:pt x="2282" y="5851"/>
                      </a:lnTo>
                      <a:lnTo>
                        <a:pt x="2300" y="5835"/>
                      </a:lnTo>
                      <a:lnTo>
                        <a:pt x="2321" y="5809"/>
                      </a:lnTo>
                      <a:lnTo>
                        <a:pt x="2347" y="5774"/>
                      </a:lnTo>
                      <a:lnTo>
                        <a:pt x="2347" y="5774"/>
                      </a:lnTo>
                      <a:lnTo>
                        <a:pt x="2369" y="5746"/>
                      </a:lnTo>
                      <a:lnTo>
                        <a:pt x="2385" y="5720"/>
                      </a:lnTo>
                      <a:lnTo>
                        <a:pt x="2415" y="5673"/>
                      </a:lnTo>
                      <a:lnTo>
                        <a:pt x="2437" y="5632"/>
                      </a:lnTo>
                      <a:lnTo>
                        <a:pt x="2453" y="5599"/>
                      </a:lnTo>
                      <a:lnTo>
                        <a:pt x="2453" y="5599"/>
                      </a:lnTo>
                      <a:lnTo>
                        <a:pt x="2511" y="5611"/>
                      </a:lnTo>
                      <a:lnTo>
                        <a:pt x="2568" y="5621"/>
                      </a:lnTo>
                      <a:lnTo>
                        <a:pt x="2568" y="5621"/>
                      </a:lnTo>
                      <a:lnTo>
                        <a:pt x="2570" y="5657"/>
                      </a:lnTo>
                      <a:lnTo>
                        <a:pt x="2577" y="5701"/>
                      </a:lnTo>
                      <a:lnTo>
                        <a:pt x="2588" y="5756"/>
                      </a:lnTo>
                      <a:lnTo>
                        <a:pt x="2596" y="5787"/>
                      </a:lnTo>
                      <a:lnTo>
                        <a:pt x="2606" y="5820"/>
                      </a:lnTo>
                      <a:lnTo>
                        <a:pt x="2606" y="5820"/>
                      </a:lnTo>
                      <a:lnTo>
                        <a:pt x="2620" y="5861"/>
                      </a:lnTo>
                      <a:lnTo>
                        <a:pt x="2631" y="5893"/>
                      </a:lnTo>
                      <a:lnTo>
                        <a:pt x="2641" y="5916"/>
                      </a:lnTo>
                      <a:lnTo>
                        <a:pt x="2648" y="5924"/>
                      </a:lnTo>
                      <a:lnTo>
                        <a:pt x="2652" y="5931"/>
                      </a:lnTo>
                      <a:lnTo>
                        <a:pt x="2657" y="5936"/>
                      </a:lnTo>
                      <a:lnTo>
                        <a:pt x="2664" y="5939"/>
                      </a:lnTo>
                      <a:lnTo>
                        <a:pt x="2671" y="5942"/>
                      </a:lnTo>
                      <a:lnTo>
                        <a:pt x="2677" y="5945"/>
                      </a:lnTo>
                      <a:lnTo>
                        <a:pt x="2694" y="5947"/>
                      </a:lnTo>
                      <a:lnTo>
                        <a:pt x="2715" y="5949"/>
                      </a:lnTo>
                      <a:lnTo>
                        <a:pt x="2715" y="5949"/>
                      </a:lnTo>
                      <a:lnTo>
                        <a:pt x="2735" y="5950"/>
                      </a:lnTo>
                      <a:lnTo>
                        <a:pt x="2751" y="5950"/>
                      </a:lnTo>
                      <a:lnTo>
                        <a:pt x="2758" y="5950"/>
                      </a:lnTo>
                      <a:lnTo>
                        <a:pt x="2766" y="5949"/>
                      </a:lnTo>
                      <a:lnTo>
                        <a:pt x="2773" y="5945"/>
                      </a:lnTo>
                      <a:lnTo>
                        <a:pt x="2779" y="5942"/>
                      </a:lnTo>
                      <a:lnTo>
                        <a:pt x="2786" y="5936"/>
                      </a:lnTo>
                      <a:lnTo>
                        <a:pt x="2793" y="5929"/>
                      </a:lnTo>
                      <a:lnTo>
                        <a:pt x="2806" y="5909"/>
                      </a:lnTo>
                      <a:lnTo>
                        <a:pt x="2824" y="5879"/>
                      </a:lnTo>
                      <a:lnTo>
                        <a:pt x="2844" y="5840"/>
                      </a:lnTo>
                      <a:lnTo>
                        <a:pt x="2844" y="5840"/>
                      </a:lnTo>
                      <a:lnTo>
                        <a:pt x="2859" y="5810"/>
                      </a:lnTo>
                      <a:lnTo>
                        <a:pt x="2872" y="5781"/>
                      </a:lnTo>
                      <a:lnTo>
                        <a:pt x="2892" y="5729"/>
                      </a:lnTo>
                      <a:lnTo>
                        <a:pt x="2906" y="5687"/>
                      </a:lnTo>
                      <a:lnTo>
                        <a:pt x="2916" y="5652"/>
                      </a:lnTo>
                      <a:lnTo>
                        <a:pt x="2916" y="5652"/>
                      </a:lnTo>
                      <a:lnTo>
                        <a:pt x="2974" y="5652"/>
                      </a:lnTo>
                      <a:lnTo>
                        <a:pt x="3033" y="5652"/>
                      </a:lnTo>
                      <a:lnTo>
                        <a:pt x="3033" y="5652"/>
                      </a:lnTo>
                      <a:lnTo>
                        <a:pt x="3043" y="5687"/>
                      </a:lnTo>
                      <a:lnTo>
                        <a:pt x="3056" y="5729"/>
                      </a:lnTo>
                      <a:lnTo>
                        <a:pt x="3078" y="5781"/>
                      </a:lnTo>
                      <a:lnTo>
                        <a:pt x="3091" y="5810"/>
                      </a:lnTo>
                      <a:lnTo>
                        <a:pt x="3106" y="5840"/>
                      </a:lnTo>
                      <a:lnTo>
                        <a:pt x="3106" y="5840"/>
                      </a:lnTo>
                      <a:lnTo>
                        <a:pt x="3126" y="5879"/>
                      </a:lnTo>
                      <a:lnTo>
                        <a:pt x="3142" y="5909"/>
                      </a:lnTo>
                      <a:lnTo>
                        <a:pt x="3157" y="5929"/>
                      </a:lnTo>
                      <a:lnTo>
                        <a:pt x="3164" y="5936"/>
                      </a:lnTo>
                      <a:lnTo>
                        <a:pt x="3170" y="5942"/>
                      </a:lnTo>
                      <a:lnTo>
                        <a:pt x="3177" y="5945"/>
                      </a:lnTo>
                      <a:lnTo>
                        <a:pt x="3183" y="5949"/>
                      </a:lnTo>
                      <a:lnTo>
                        <a:pt x="3190" y="5950"/>
                      </a:lnTo>
                      <a:lnTo>
                        <a:pt x="3198" y="5950"/>
                      </a:lnTo>
                      <a:lnTo>
                        <a:pt x="3215" y="5950"/>
                      </a:lnTo>
                      <a:lnTo>
                        <a:pt x="3235" y="5949"/>
                      </a:lnTo>
                      <a:lnTo>
                        <a:pt x="3235" y="5949"/>
                      </a:lnTo>
                      <a:lnTo>
                        <a:pt x="3254" y="5947"/>
                      </a:lnTo>
                      <a:lnTo>
                        <a:pt x="3271" y="5945"/>
                      </a:lnTo>
                      <a:lnTo>
                        <a:pt x="3279" y="5942"/>
                      </a:lnTo>
                      <a:lnTo>
                        <a:pt x="3286" y="5939"/>
                      </a:lnTo>
                      <a:lnTo>
                        <a:pt x="3291" y="5936"/>
                      </a:lnTo>
                      <a:lnTo>
                        <a:pt x="3297" y="5931"/>
                      </a:lnTo>
                      <a:lnTo>
                        <a:pt x="3302" y="5924"/>
                      </a:lnTo>
                      <a:lnTo>
                        <a:pt x="3307" y="5916"/>
                      </a:lnTo>
                      <a:lnTo>
                        <a:pt x="3319" y="5893"/>
                      </a:lnTo>
                      <a:lnTo>
                        <a:pt x="3330" y="5861"/>
                      </a:lnTo>
                      <a:lnTo>
                        <a:pt x="3343" y="5820"/>
                      </a:lnTo>
                      <a:lnTo>
                        <a:pt x="3343" y="5820"/>
                      </a:lnTo>
                      <a:lnTo>
                        <a:pt x="3353" y="5787"/>
                      </a:lnTo>
                      <a:lnTo>
                        <a:pt x="3360" y="5756"/>
                      </a:lnTo>
                      <a:lnTo>
                        <a:pt x="3371" y="5701"/>
                      </a:lnTo>
                      <a:lnTo>
                        <a:pt x="3378" y="5657"/>
                      </a:lnTo>
                      <a:lnTo>
                        <a:pt x="3381" y="5621"/>
                      </a:lnTo>
                      <a:lnTo>
                        <a:pt x="3381" y="5621"/>
                      </a:lnTo>
                      <a:lnTo>
                        <a:pt x="3439" y="5612"/>
                      </a:lnTo>
                      <a:lnTo>
                        <a:pt x="3497" y="5601"/>
                      </a:lnTo>
                      <a:lnTo>
                        <a:pt x="3497" y="5601"/>
                      </a:lnTo>
                      <a:lnTo>
                        <a:pt x="3511" y="5634"/>
                      </a:lnTo>
                      <a:lnTo>
                        <a:pt x="3535" y="5673"/>
                      </a:lnTo>
                      <a:lnTo>
                        <a:pt x="3563" y="5721"/>
                      </a:lnTo>
                      <a:lnTo>
                        <a:pt x="3581" y="5748"/>
                      </a:lnTo>
                      <a:lnTo>
                        <a:pt x="3601" y="5774"/>
                      </a:lnTo>
                      <a:lnTo>
                        <a:pt x="3601" y="5774"/>
                      </a:lnTo>
                      <a:lnTo>
                        <a:pt x="3627" y="5809"/>
                      </a:lnTo>
                      <a:lnTo>
                        <a:pt x="3650" y="5835"/>
                      </a:lnTo>
                      <a:lnTo>
                        <a:pt x="3666" y="5851"/>
                      </a:lnTo>
                      <a:lnTo>
                        <a:pt x="3675" y="5858"/>
                      </a:lnTo>
                      <a:lnTo>
                        <a:pt x="3683" y="5863"/>
                      </a:lnTo>
                      <a:lnTo>
                        <a:pt x="3690" y="5865"/>
                      </a:lnTo>
                      <a:lnTo>
                        <a:pt x="3696" y="5866"/>
                      </a:lnTo>
                      <a:lnTo>
                        <a:pt x="3704" y="5868"/>
                      </a:lnTo>
                      <a:lnTo>
                        <a:pt x="3711" y="5866"/>
                      </a:lnTo>
                      <a:lnTo>
                        <a:pt x="3727" y="5865"/>
                      </a:lnTo>
                      <a:lnTo>
                        <a:pt x="3747" y="5858"/>
                      </a:lnTo>
                      <a:lnTo>
                        <a:pt x="3747" y="5858"/>
                      </a:lnTo>
                      <a:lnTo>
                        <a:pt x="3767" y="5853"/>
                      </a:lnTo>
                      <a:lnTo>
                        <a:pt x="3782" y="5848"/>
                      </a:lnTo>
                      <a:lnTo>
                        <a:pt x="3788" y="5845"/>
                      </a:lnTo>
                      <a:lnTo>
                        <a:pt x="3795" y="5840"/>
                      </a:lnTo>
                      <a:lnTo>
                        <a:pt x="3800" y="5835"/>
                      </a:lnTo>
                      <a:lnTo>
                        <a:pt x="3805" y="5830"/>
                      </a:lnTo>
                      <a:lnTo>
                        <a:pt x="3810" y="5822"/>
                      </a:lnTo>
                      <a:lnTo>
                        <a:pt x="3813" y="5814"/>
                      </a:lnTo>
                      <a:lnTo>
                        <a:pt x="3820" y="5789"/>
                      </a:lnTo>
                      <a:lnTo>
                        <a:pt x="3826" y="5756"/>
                      </a:lnTo>
                      <a:lnTo>
                        <a:pt x="3831" y="5713"/>
                      </a:lnTo>
                      <a:lnTo>
                        <a:pt x="3831" y="5713"/>
                      </a:lnTo>
                      <a:lnTo>
                        <a:pt x="3835" y="5678"/>
                      </a:lnTo>
                      <a:lnTo>
                        <a:pt x="3838" y="5647"/>
                      </a:lnTo>
                      <a:lnTo>
                        <a:pt x="3840" y="5593"/>
                      </a:lnTo>
                      <a:lnTo>
                        <a:pt x="3838" y="5546"/>
                      </a:lnTo>
                      <a:lnTo>
                        <a:pt x="3835" y="5510"/>
                      </a:lnTo>
                      <a:lnTo>
                        <a:pt x="3835" y="5510"/>
                      </a:lnTo>
                      <a:lnTo>
                        <a:pt x="3891" y="5490"/>
                      </a:lnTo>
                      <a:lnTo>
                        <a:pt x="3945" y="5471"/>
                      </a:lnTo>
                      <a:lnTo>
                        <a:pt x="3945" y="5471"/>
                      </a:lnTo>
                      <a:lnTo>
                        <a:pt x="3965" y="5499"/>
                      </a:lnTo>
                      <a:lnTo>
                        <a:pt x="3995" y="5535"/>
                      </a:lnTo>
                      <a:lnTo>
                        <a:pt x="4031" y="5576"/>
                      </a:lnTo>
                      <a:lnTo>
                        <a:pt x="4052" y="5599"/>
                      </a:lnTo>
                      <a:lnTo>
                        <a:pt x="4077" y="5622"/>
                      </a:lnTo>
                      <a:lnTo>
                        <a:pt x="4077" y="5622"/>
                      </a:lnTo>
                      <a:lnTo>
                        <a:pt x="4110" y="5654"/>
                      </a:lnTo>
                      <a:lnTo>
                        <a:pt x="4136" y="5673"/>
                      </a:lnTo>
                      <a:lnTo>
                        <a:pt x="4156" y="5688"/>
                      </a:lnTo>
                      <a:lnTo>
                        <a:pt x="4164" y="5693"/>
                      </a:lnTo>
                      <a:lnTo>
                        <a:pt x="4173" y="5695"/>
                      </a:lnTo>
                      <a:lnTo>
                        <a:pt x="4181" y="5696"/>
                      </a:lnTo>
                      <a:lnTo>
                        <a:pt x="4187" y="5698"/>
                      </a:lnTo>
                      <a:lnTo>
                        <a:pt x="4194" y="5696"/>
                      </a:lnTo>
                      <a:lnTo>
                        <a:pt x="4202" y="5695"/>
                      </a:lnTo>
                      <a:lnTo>
                        <a:pt x="4217" y="5690"/>
                      </a:lnTo>
                      <a:lnTo>
                        <a:pt x="4235" y="5680"/>
                      </a:lnTo>
                      <a:lnTo>
                        <a:pt x="4235" y="5680"/>
                      </a:lnTo>
                      <a:lnTo>
                        <a:pt x="4255" y="5672"/>
                      </a:lnTo>
                      <a:lnTo>
                        <a:pt x="4268" y="5663"/>
                      </a:lnTo>
                      <a:lnTo>
                        <a:pt x="4275" y="5660"/>
                      </a:lnTo>
                      <a:lnTo>
                        <a:pt x="4280" y="5655"/>
                      </a:lnTo>
                      <a:lnTo>
                        <a:pt x="4285" y="5649"/>
                      </a:lnTo>
                      <a:lnTo>
                        <a:pt x="4288" y="5642"/>
                      </a:lnTo>
                      <a:lnTo>
                        <a:pt x="4291" y="5634"/>
                      </a:lnTo>
                      <a:lnTo>
                        <a:pt x="4293" y="5624"/>
                      </a:lnTo>
                      <a:lnTo>
                        <a:pt x="4295" y="5599"/>
                      </a:lnTo>
                      <a:lnTo>
                        <a:pt x="4296" y="5566"/>
                      </a:lnTo>
                      <a:lnTo>
                        <a:pt x="4293" y="5522"/>
                      </a:lnTo>
                      <a:lnTo>
                        <a:pt x="4293" y="5522"/>
                      </a:lnTo>
                      <a:lnTo>
                        <a:pt x="4291" y="5489"/>
                      </a:lnTo>
                      <a:lnTo>
                        <a:pt x="4288" y="5457"/>
                      </a:lnTo>
                      <a:lnTo>
                        <a:pt x="4280" y="5401"/>
                      </a:lnTo>
                      <a:lnTo>
                        <a:pt x="4272" y="5357"/>
                      </a:lnTo>
                      <a:lnTo>
                        <a:pt x="4262" y="5322"/>
                      </a:lnTo>
                      <a:lnTo>
                        <a:pt x="4262" y="5322"/>
                      </a:lnTo>
                      <a:lnTo>
                        <a:pt x="4313" y="5292"/>
                      </a:lnTo>
                      <a:lnTo>
                        <a:pt x="4364" y="5263"/>
                      </a:lnTo>
                      <a:lnTo>
                        <a:pt x="4364" y="5263"/>
                      </a:lnTo>
                      <a:lnTo>
                        <a:pt x="4389" y="5289"/>
                      </a:lnTo>
                      <a:lnTo>
                        <a:pt x="4423" y="5319"/>
                      </a:lnTo>
                      <a:lnTo>
                        <a:pt x="4466" y="5354"/>
                      </a:lnTo>
                      <a:lnTo>
                        <a:pt x="4493" y="5372"/>
                      </a:lnTo>
                      <a:lnTo>
                        <a:pt x="4521" y="5391"/>
                      </a:lnTo>
                      <a:lnTo>
                        <a:pt x="4521" y="5391"/>
                      </a:lnTo>
                      <a:lnTo>
                        <a:pt x="4557" y="5415"/>
                      </a:lnTo>
                      <a:lnTo>
                        <a:pt x="4586" y="5431"/>
                      </a:lnTo>
                      <a:lnTo>
                        <a:pt x="4610" y="5443"/>
                      </a:lnTo>
                      <a:lnTo>
                        <a:pt x="4618" y="5444"/>
                      </a:lnTo>
                      <a:lnTo>
                        <a:pt x="4628" y="5446"/>
                      </a:lnTo>
                      <a:lnTo>
                        <a:pt x="4634" y="5446"/>
                      </a:lnTo>
                      <a:lnTo>
                        <a:pt x="4643" y="5446"/>
                      </a:lnTo>
                      <a:lnTo>
                        <a:pt x="4649" y="5444"/>
                      </a:lnTo>
                      <a:lnTo>
                        <a:pt x="4656" y="5441"/>
                      </a:lnTo>
                      <a:lnTo>
                        <a:pt x="4671" y="5433"/>
                      </a:lnTo>
                      <a:lnTo>
                        <a:pt x="4687" y="5421"/>
                      </a:lnTo>
                      <a:lnTo>
                        <a:pt x="4687" y="5421"/>
                      </a:lnTo>
                      <a:lnTo>
                        <a:pt x="4704" y="5410"/>
                      </a:lnTo>
                      <a:lnTo>
                        <a:pt x="4717" y="5398"/>
                      </a:lnTo>
                      <a:lnTo>
                        <a:pt x="4722" y="5393"/>
                      </a:lnTo>
                      <a:lnTo>
                        <a:pt x="4725" y="5386"/>
                      </a:lnTo>
                      <a:lnTo>
                        <a:pt x="4728" y="5382"/>
                      </a:lnTo>
                      <a:lnTo>
                        <a:pt x="4732" y="5373"/>
                      </a:lnTo>
                      <a:lnTo>
                        <a:pt x="4733" y="5365"/>
                      </a:lnTo>
                      <a:lnTo>
                        <a:pt x="4733" y="5355"/>
                      </a:lnTo>
                      <a:lnTo>
                        <a:pt x="4732" y="5330"/>
                      </a:lnTo>
                      <a:lnTo>
                        <a:pt x="4725" y="5297"/>
                      </a:lnTo>
                      <a:lnTo>
                        <a:pt x="4717" y="5255"/>
                      </a:lnTo>
                      <a:lnTo>
                        <a:pt x="4717" y="5255"/>
                      </a:lnTo>
                      <a:lnTo>
                        <a:pt x="4707" y="5222"/>
                      </a:lnTo>
                      <a:lnTo>
                        <a:pt x="4699" y="5190"/>
                      </a:lnTo>
                      <a:lnTo>
                        <a:pt x="4682" y="5138"/>
                      </a:lnTo>
                      <a:lnTo>
                        <a:pt x="4664" y="5096"/>
                      </a:lnTo>
                      <a:lnTo>
                        <a:pt x="4649" y="5063"/>
                      </a:lnTo>
                      <a:lnTo>
                        <a:pt x="4649" y="5063"/>
                      </a:lnTo>
                      <a:lnTo>
                        <a:pt x="4695" y="5025"/>
                      </a:lnTo>
                      <a:lnTo>
                        <a:pt x="4740" y="4987"/>
                      </a:lnTo>
                      <a:lnTo>
                        <a:pt x="4740" y="4987"/>
                      </a:lnTo>
                      <a:lnTo>
                        <a:pt x="4769" y="5009"/>
                      </a:lnTo>
                      <a:lnTo>
                        <a:pt x="4807" y="5032"/>
                      </a:lnTo>
                      <a:lnTo>
                        <a:pt x="4857" y="5058"/>
                      </a:lnTo>
                      <a:lnTo>
                        <a:pt x="4885" y="5072"/>
                      </a:lnTo>
                      <a:lnTo>
                        <a:pt x="4916" y="5086"/>
                      </a:lnTo>
                      <a:lnTo>
                        <a:pt x="4916" y="5086"/>
                      </a:lnTo>
                      <a:lnTo>
                        <a:pt x="4957" y="5103"/>
                      </a:lnTo>
                      <a:lnTo>
                        <a:pt x="4989" y="5114"/>
                      </a:lnTo>
                      <a:lnTo>
                        <a:pt x="5012" y="5121"/>
                      </a:lnTo>
                      <a:lnTo>
                        <a:pt x="5022" y="5121"/>
                      </a:lnTo>
                      <a:lnTo>
                        <a:pt x="5032" y="5121"/>
                      </a:lnTo>
                      <a:lnTo>
                        <a:pt x="5038" y="5121"/>
                      </a:lnTo>
                      <a:lnTo>
                        <a:pt x="5045" y="5119"/>
                      </a:lnTo>
                      <a:lnTo>
                        <a:pt x="5051" y="5116"/>
                      </a:lnTo>
                      <a:lnTo>
                        <a:pt x="5058" y="5111"/>
                      </a:lnTo>
                      <a:lnTo>
                        <a:pt x="5071" y="5101"/>
                      </a:lnTo>
                      <a:lnTo>
                        <a:pt x="5084" y="5086"/>
                      </a:lnTo>
                      <a:lnTo>
                        <a:pt x="5084" y="5086"/>
                      </a:lnTo>
                      <a:lnTo>
                        <a:pt x="5099" y="5072"/>
                      </a:lnTo>
                      <a:lnTo>
                        <a:pt x="5111" y="5060"/>
                      </a:lnTo>
                      <a:lnTo>
                        <a:pt x="5114" y="5053"/>
                      </a:lnTo>
                      <a:lnTo>
                        <a:pt x="5117" y="5047"/>
                      </a:lnTo>
                      <a:lnTo>
                        <a:pt x="5119" y="5040"/>
                      </a:lnTo>
                      <a:lnTo>
                        <a:pt x="5121" y="5032"/>
                      </a:lnTo>
                      <a:lnTo>
                        <a:pt x="5121" y="5024"/>
                      </a:lnTo>
                      <a:lnTo>
                        <a:pt x="5119" y="5014"/>
                      </a:lnTo>
                      <a:lnTo>
                        <a:pt x="5114" y="4989"/>
                      </a:lnTo>
                      <a:lnTo>
                        <a:pt x="5103" y="4958"/>
                      </a:lnTo>
                      <a:lnTo>
                        <a:pt x="5084" y="4917"/>
                      </a:lnTo>
                      <a:lnTo>
                        <a:pt x="5084" y="4917"/>
                      </a:lnTo>
                      <a:lnTo>
                        <a:pt x="5071" y="4887"/>
                      </a:lnTo>
                      <a:lnTo>
                        <a:pt x="5058" y="4857"/>
                      </a:lnTo>
                      <a:lnTo>
                        <a:pt x="5032" y="4809"/>
                      </a:lnTo>
                      <a:lnTo>
                        <a:pt x="5007" y="4770"/>
                      </a:lnTo>
                      <a:lnTo>
                        <a:pt x="4987" y="4740"/>
                      </a:lnTo>
                      <a:lnTo>
                        <a:pt x="4987" y="4740"/>
                      </a:lnTo>
                      <a:lnTo>
                        <a:pt x="5025" y="4696"/>
                      </a:lnTo>
                      <a:lnTo>
                        <a:pt x="5063" y="4651"/>
                      </a:lnTo>
                      <a:lnTo>
                        <a:pt x="5063" y="4651"/>
                      </a:lnTo>
                      <a:lnTo>
                        <a:pt x="5094" y="4666"/>
                      </a:lnTo>
                      <a:lnTo>
                        <a:pt x="5137" y="4682"/>
                      </a:lnTo>
                      <a:lnTo>
                        <a:pt x="5190" y="4701"/>
                      </a:lnTo>
                      <a:lnTo>
                        <a:pt x="5220" y="4709"/>
                      </a:lnTo>
                      <a:lnTo>
                        <a:pt x="5253" y="4717"/>
                      </a:lnTo>
                      <a:lnTo>
                        <a:pt x="5253" y="4717"/>
                      </a:lnTo>
                      <a:lnTo>
                        <a:pt x="5297" y="4727"/>
                      </a:lnTo>
                      <a:lnTo>
                        <a:pt x="5330" y="4732"/>
                      </a:lnTo>
                      <a:lnTo>
                        <a:pt x="5355" y="4734"/>
                      </a:lnTo>
                      <a:lnTo>
                        <a:pt x="5363" y="4734"/>
                      </a:lnTo>
                      <a:lnTo>
                        <a:pt x="5373" y="4732"/>
                      </a:lnTo>
                      <a:lnTo>
                        <a:pt x="5380" y="4730"/>
                      </a:lnTo>
                      <a:lnTo>
                        <a:pt x="5386" y="4727"/>
                      </a:lnTo>
                      <a:lnTo>
                        <a:pt x="5393" y="4722"/>
                      </a:lnTo>
                      <a:lnTo>
                        <a:pt x="5398" y="4717"/>
                      </a:lnTo>
                      <a:lnTo>
                        <a:pt x="5408" y="4704"/>
                      </a:lnTo>
                      <a:lnTo>
                        <a:pt x="5419" y="4687"/>
                      </a:lnTo>
                      <a:lnTo>
                        <a:pt x="5419" y="4687"/>
                      </a:lnTo>
                      <a:lnTo>
                        <a:pt x="5431" y="4671"/>
                      </a:lnTo>
                      <a:lnTo>
                        <a:pt x="5441" y="4656"/>
                      </a:lnTo>
                      <a:lnTo>
                        <a:pt x="5442" y="4649"/>
                      </a:lnTo>
                      <a:lnTo>
                        <a:pt x="5444" y="4643"/>
                      </a:lnTo>
                      <a:lnTo>
                        <a:pt x="5445" y="4636"/>
                      </a:lnTo>
                      <a:lnTo>
                        <a:pt x="5445" y="4628"/>
                      </a:lnTo>
                      <a:lnTo>
                        <a:pt x="5444" y="4620"/>
                      </a:lnTo>
                      <a:lnTo>
                        <a:pt x="5441" y="4610"/>
                      </a:lnTo>
                      <a:lnTo>
                        <a:pt x="5431" y="4587"/>
                      </a:lnTo>
                      <a:lnTo>
                        <a:pt x="5414" y="4559"/>
                      </a:lnTo>
                      <a:lnTo>
                        <a:pt x="5391" y="4521"/>
                      </a:lnTo>
                      <a:lnTo>
                        <a:pt x="5391" y="4521"/>
                      </a:lnTo>
                      <a:lnTo>
                        <a:pt x="5371" y="4493"/>
                      </a:lnTo>
                      <a:lnTo>
                        <a:pt x="5353" y="4468"/>
                      </a:lnTo>
                      <a:lnTo>
                        <a:pt x="5319" y="4424"/>
                      </a:lnTo>
                      <a:lnTo>
                        <a:pt x="5287" y="4389"/>
                      </a:lnTo>
                      <a:lnTo>
                        <a:pt x="5262" y="4364"/>
                      </a:lnTo>
                      <a:lnTo>
                        <a:pt x="5262" y="4364"/>
                      </a:lnTo>
                      <a:lnTo>
                        <a:pt x="5292" y="4313"/>
                      </a:lnTo>
                      <a:lnTo>
                        <a:pt x="5322" y="4262"/>
                      </a:lnTo>
                      <a:lnTo>
                        <a:pt x="5322" y="4262"/>
                      </a:lnTo>
                      <a:lnTo>
                        <a:pt x="5356" y="4272"/>
                      </a:lnTo>
                      <a:lnTo>
                        <a:pt x="5401" y="4282"/>
                      </a:lnTo>
                      <a:lnTo>
                        <a:pt x="5455" y="4288"/>
                      </a:lnTo>
                      <a:lnTo>
                        <a:pt x="5487" y="4292"/>
                      </a:lnTo>
                      <a:lnTo>
                        <a:pt x="5521" y="4295"/>
                      </a:lnTo>
                      <a:lnTo>
                        <a:pt x="5521" y="4295"/>
                      </a:lnTo>
                      <a:lnTo>
                        <a:pt x="5566" y="4297"/>
                      </a:lnTo>
                      <a:lnTo>
                        <a:pt x="5599" y="4297"/>
                      </a:lnTo>
                      <a:lnTo>
                        <a:pt x="5624" y="4293"/>
                      </a:lnTo>
                      <a:lnTo>
                        <a:pt x="5633" y="4292"/>
                      </a:lnTo>
                      <a:lnTo>
                        <a:pt x="5642" y="4288"/>
                      </a:lnTo>
                      <a:lnTo>
                        <a:pt x="5648" y="4285"/>
                      </a:lnTo>
                      <a:lnTo>
                        <a:pt x="5653" y="4282"/>
                      </a:lnTo>
                      <a:lnTo>
                        <a:pt x="5658" y="4275"/>
                      </a:lnTo>
                      <a:lnTo>
                        <a:pt x="5663" y="4270"/>
                      </a:lnTo>
                      <a:lnTo>
                        <a:pt x="5671" y="4255"/>
                      </a:lnTo>
                      <a:lnTo>
                        <a:pt x="5680" y="4237"/>
                      </a:lnTo>
                      <a:lnTo>
                        <a:pt x="5680" y="4237"/>
                      </a:lnTo>
                      <a:lnTo>
                        <a:pt x="5688" y="4219"/>
                      </a:lnTo>
                      <a:lnTo>
                        <a:pt x="5694" y="4203"/>
                      </a:lnTo>
                      <a:lnTo>
                        <a:pt x="5696" y="4196"/>
                      </a:lnTo>
                      <a:lnTo>
                        <a:pt x="5696" y="4189"/>
                      </a:lnTo>
                      <a:lnTo>
                        <a:pt x="5696" y="4181"/>
                      </a:lnTo>
                      <a:lnTo>
                        <a:pt x="5694" y="4175"/>
                      </a:lnTo>
                      <a:lnTo>
                        <a:pt x="5691" y="4166"/>
                      </a:lnTo>
                      <a:lnTo>
                        <a:pt x="5688" y="4157"/>
                      </a:lnTo>
                      <a:lnTo>
                        <a:pt x="5673" y="4137"/>
                      </a:lnTo>
                      <a:lnTo>
                        <a:pt x="5652" y="4110"/>
                      </a:lnTo>
                      <a:lnTo>
                        <a:pt x="5622" y="4079"/>
                      </a:lnTo>
                      <a:lnTo>
                        <a:pt x="5622" y="4079"/>
                      </a:lnTo>
                      <a:lnTo>
                        <a:pt x="5599" y="4054"/>
                      </a:lnTo>
                      <a:lnTo>
                        <a:pt x="5576" y="4031"/>
                      </a:lnTo>
                      <a:lnTo>
                        <a:pt x="5535" y="3995"/>
                      </a:lnTo>
                      <a:lnTo>
                        <a:pt x="5498" y="3967"/>
                      </a:lnTo>
                      <a:lnTo>
                        <a:pt x="5469" y="3945"/>
                      </a:lnTo>
                      <a:lnTo>
                        <a:pt x="5469" y="3945"/>
                      </a:lnTo>
                      <a:lnTo>
                        <a:pt x="5488" y="3891"/>
                      </a:lnTo>
                      <a:lnTo>
                        <a:pt x="5508" y="3835"/>
                      </a:lnTo>
                      <a:lnTo>
                        <a:pt x="5508" y="3835"/>
                      </a:lnTo>
                      <a:lnTo>
                        <a:pt x="5544" y="3838"/>
                      </a:lnTo>
                      <a:lnTo>
                        <a:pt x="5591" y="3840"/>
                      </a:lnTo>
                      <a:lnTo>
                        <a:pt x="5645" y="3838"/>
                      </a:lnTo>
                      <a:lnTo>
                        <a:pt x="5678" y="3837"/>
                      </a:lnTo>
                      <a:lnTo>
                        <a:pt x="5711" y="3832"/>
                      </a:lnTo>
                      <a:lnTo>
                        <a:pt x="5711" y="3832"/>
                      </a:lnTo>
                      <a:lnTo>
                        <a:pt x="5755" y="3827"/>
                      </a:lnTo>
                      <a:lnTo>
                        <a:pt x="5788" y="3820"/>
                      </a:lnTo>
                      <a:lnTo>
                        <a:pt x="5812" y="3814"/>
                      </a:lnTo>
                      <a:lnTo>
                        <a:pt x="5821" y="3810"/>
                      </a:lnTo>
                      <a:lnTo>
                        <a:pt x="5828" y="3805"/>
                      </a:lnTo>
                      <a:lnTo>
                        <a:pt x="5835" y="3802"/>
                      </a:lnTo>
                      <a:lnTo>
                        <a:pt x="5840" y="3795"/>
                      </a:lnTo>
                      <a:lnTo>
                        <a:pt x="5843" y="3790"/>
                      </a:lnTo>
                      <a:lnTo>
                        <a:pt x="5848" y="3784"/>
                      </a:lnTo>
                      <a:lnTo>
                        <a:pt x="5853" y="3767"/>
                      </a:lnTo>
                      <a:lnTo>
                        <a:pt x="5858" y="3748"/>
                      </a:lnTo>
                      <a:lnTo>
                        <a:pt x="5858" y="3748"/>
                      </a:lnTo>
                      <a:lnTo>
                        <a:pt x="5863" y="3728"/>
                      </a:lnTo>
                      <a:lnTo>
                        <a:pt x="5866" y="3711"/>
                      </a:lnTo>
                      <a:lnTo>
                        <a:pt x="5866" y="3705"/>
                      </a:lnTo>
                      <a:lnTo>
                        <a:pt x="5866" y="3698"/>
                      </a:lnTo>
                      <a:lnTo>
                        <a:pt x="5864" y="3690"/>
                      </a:lnTo>
                      <a:lnTo>
                        <a:pt x="5861" y="3683"/>
                      </a:lnTo>
                      <a:lnTo>
                        <a:pt x="5858" y="3677"/>
                      </a:lnTo>
                      <a:lnTo>
                        <a:pt x="5851" y="3668"/>
                      </a:lnTo>
                      <a:lnTo>
                        <a:pt x="5833" y="3650"/>
                      </a:lnTo>
                      <a:lnTo>
                        <a:pt x="5808" y="3629"/>
                      </a:lnTo>
                      <a:lnTo>
                        <a:pt x="5774" y="3603"/>
                      </a:lnTo>
                      <a:lnTo>
                        <a:pt x="5774" y="3603"/>
                      </a:lnTo>
                      <a:lnTo>
                        <a:pt x="5746" y="3581"/>
                      </a:lnTo>
                      <a:lnTo>
                        <a:pt x="5719" y="3565"/>
                      </a:lnTo>
                      <a:lnTo>
                        <a:pt x="5671" y="3535"/>
                      </a:lnTo>
                      <a:lnTo>
                        <a:pt x="5630" y="3512"/>
                      </a:lnTo>
                      <a:lnTo>
                        <a:pt x="5599" y="3497"/>
                      </a:lnTo>
                      <a:lnTo>
                        <a:pt x="5599" y="3497"/>
                      </a:lnTo>
                      <a:lnTo>
                        <a:pt x="5609" y="3439"/>
                      </a:lnTo>
                      <a:lnTo>
                        <a:pt x="5619" y="3383"/>
                      </a:lnTo>
                      <a:lnTo>
                        <a:pt x="5619" y="3383"/>
                      </a:lnTo>
                      <a:lnTo>
                        <a:pt x="5655" y="3380"/>
                      </a:lnTo>
                      <a:lnTo>
                        <a:pt x="5699" y="3373"/>
                      </a:lnTo>
                      <a:lnTo>
                        <a:pt x="5755" y="3362"/>
                      </a:lnTo>
                      <a:lnTo>
                        <a:pt x="5785" y="3354"/>
                      </a:lnTo>
                      <a:lnTo>
                        <a:pt x="5818" y="3344"/>
                      </a:lnTo>
                      <a:lnTo>
                        <a:pt x="5818" y="3344"/>
                      </a:lnTo>
                      <a:lnTo>
                        <a:pt x="5861" y="3330"/>
                      </a:lnTo>
                      <a:lnTo>
                        <a:pt x="5892" y="3319"/>
                      </a:lnTo>
                      <a:lnTo>
                        <a:pt x="5914" y="3309"/>
                      </a:lnTo>
                      <a:lnTo>
                        <a:pt x="5922" y="3302"/>
                      </a:lnTo>
                      <a:lnTo>
                        <a:pt x="5929" y="3298"/>
                      </a:lnTo>
                      <a:lnTo>
                        <a:pt x="5935" y="3293"/>
                      </a:lnTo>
                      <a:lnTo>
                        <a:pt x="5938" y="3286"/>
                      </a:lnTo>
                      <a:lnTo>
                        <a:pt x="5942" y="3279"/>
                      </a:lnTo>
                      <a:lnTo>
                        <a:pt x="5943" y="3273"/>
                      </a:lnTo>
                      <a:lnTo>
                        <a:pt x="5947" y="3256"/>
                      </a:lnTo>
                      <a:lnTo>
                        <a:pt x="5948" y="3237"/>
                      </a:lnTo>
                      <a:lnTo>
                        <a:pt x="5948" y="3237"/>
                      </a:lnTo>
                      <a:lnTo>
                        <a:pt x="5950" y="3215"/>
                      </a:lnTo>
                      <a:lnTo>
                        <a:pt x="5950" y="3199"/>
                      </a:lnTo>
                      <a:lnTo>
                        <a:pt x="5950" y="3192"/>
                      </a:lnTo>
                      <a:lnTo>
                        <a:pt x="5947" y="3184"/>
                      </a:lnTo>
                      <a:lnTo>
                        <a:pt x="5945" y="3177"/>
                      </a:lnTo>
                      <a:lnTo>
                        <a:pt x="5940" y="3171"/>
                      </a:lnTo>
                      <a:lnTo>
                        <a:pt x="5935" y="3164"/>
                      </a:lnTo>
                      <a:lnTo>
                        <a:pt x="5927" y="3157"/>
                      </a:lnTo>
                      <a:lnTo>
                        <a:pt x="5907" y="3144"/>
                      </a:lnTo>
                      <a:lnTo>
                        <a:pt x="5879" y="3126"/>
                      </a:lnTo>
                      <a:lnTo>
                        <a:pt x="5840" y="3106"/>
                      </a:lnTo>
                      <a:lnTo>
                        <a:pt x="5840" y="3106"/>
                      </a:lnTo>
                      <a:close/>
                      <a:moveTo>
                        <a:pt x="2885" y="3319"/>
                      </a:moveTo>
                      <a:lnTo>
                        <a:pt x="2885" y="3319"/>
                      </a:lnTo>
                      <a:lnTo>
                        <a:pt x="2850" y="3307"/>
                      </a:lnTo>
                      <a:lnTo>
                        <a:pt x="2817" y="3294"/>
                      </a:lnTo>
                      <a:lnTo>
                        <a:pt x="2788" y="3276"/>
                      </a:lnTo>
                      <a:lnTo>
                        <a:pt x="2760" y="3256"/>
                      </a:lnTo>
                      <a:lnTo>
                        <a:pt x="2733" y="3235"/>
                      </a:lnTo>
                      <a:lnTo>
                        <a:pt x="2710" y="3210"/>
                      </a:lnTo>
                      <a:lnTo>
                        <a:pt x="2689" y="3184"/>
                      </a:lnTo>
                      <a:lnTo>
                        <a:pt x="2671" y="3154"/>
                      </a:lnTo>
                      <a:lnTo>
                        <a:pt x="2654" y="3124"/>
                      </a:lnTo>
                      <a:lnTo>
                        <a:pt x="2643" y="3093"/>
                      </a:lnTo>
                      <a:lnTo>
                        <a:pt x="2633" y="3060"/>
                      </a:lnTo>
                      <a:lnTo>
                        <a:pt x="2626" y="3027"/>
                      </a:lnTo>
                      <a:lnTo>
                        <a:pt x="2623" y="2992"/>
                      </a:lnTo>
                      <a:lnTo>
                        <a:pt x="2623" y="2958"/>
                      </a:lnTo>
                      <a:lnTo>
                        <a:pt x="2628" y="2922"/>
                      </a:lnTo>
                      <a:lnTo>
                        <a:pt x="2634" y="2887"/>
                      </a:lnTo>
                      <a:lnTo>
                        <a:pt x="2634" y="2887"/>
                      </a:lnTo>
                      <a:lnTo>
                        <a:pt x="2646" y="2852"/>
                      </a:lnTo>
                      <a:lnTo>
                        <a:pt x="2661" y="2819"/>
                      </a:lnTo>
                      <a:lnTo>
                        <a:pt x="2677" y="2790"/>
                      </a:lnTo>
                      <a:lnTo>
                        <a:pt x="2697" y="2762"/>
                      </a:lnTo>
                      <a:lnTo>
                        <a:pt x="2720" y="2735"/>
                      </a:lnTo>
                      <a:lnTo>
                        <a:pt x="2745" y="2712"/>
                      </a:lnTo>
                      <a:lnTo>
                        <a:pt x="2771" y="2691"/>
                      </a:lnTo>
                      <a:lnTo>
                        <a:pt x="2799" y="2673"/>
                      </a:lnTo>
                      <a:lnTo>
                        <a:pt x="2829" y="2656"/>
                      </a:lnTo>
                      <a:lnTo>
                        <a:pt x="2860" y="2645"/>
                      </a:lnTo>
                      <a:lnTo>
                        <a:pt x="2893" y="2635"/>
                      </a:lnTo>
                      <a:lnTo>
                        <a:pt x="2928" y="2628"/>
                      </a:lnTo>
                      <a:lnTo>
                        <a:pt x="2962" y="2625"/>
                      </a:lnTo>
                      <a:lnTo>
                        <a:pt x="2997" y="2625"/>
                      </a:lnTo>
                      <a:lnTo>
                        <a:pt x="3032" y="2630"/>
                      </a:lnTo>
                      <a:lnTo>
                        <a:pt x="3068" y="2636"/>
                      </a:lnTo>
                      <a:lnTo>
                        <a:pt x="3068" y="2636"/>
                      </a:lnTo>
                      <a:lnTo>
                        <a:pt x="3101" y="2648"/>
                      </a:lnTo>
                      <a:lnTo>
                        <a:pt x="3134" y="2663"/>
                      </a:lnTo>
                      <a:lnTo>
                        <a:pt x="3165" y="2679"/>
                      </a:lnTo>
                      <a:lnTo>
                        <a:pt x="3193" y="2699"/>
                      </a:lnTo>
                      <a:lnTo>
                        <a:pt x="3218" y="2722"/>
                      </a:lnTo>
                      <a:lnTo>
                        <a:pt x="3243" y="2747"/>
                      </a:lnTo>
                      <a:lnTo>
                        <a:pt x="3263" y="2773"/>
                      </a:lnTo>
                      <a:lnTo>
                        <a:pt x="3282" y="2801"/>
                      </a:lnTo>
                      <a:lnTo>
                        <a:pt x="3297" y="2831"/>
                      </a:lnTo>
                      <a:lnTo>
                        <a:pt x="3310" y="2864"/>
                      </a:lnTo>
                      <a:lnTo>
                        <a:pt x="3319" y="2895"/>
                      </a:lnTo>
                      <a:lnTo>
                        <a:pt x="3325" y="2930"/>
                      </a:lnTo>
                      <a:lnTo>
                        <a:pt x="3328" y="2964"/>
                      </a:lnTo>
                      <a:lnTo>
                        <a:pt x="3328" y="2999"/>
                      </a:lnTo>
                      <a:lnTo>
                        <a:pt x="3325" y="3034"/>
                      </a:lnTo>
                      <a:lnTo>
                        <a:pt x="3317" y="3070"/>
                      </a:lnTo>
                      <a:lnTo>
                        <a:pt x="3317" y="3070"/>
                      </a:lnTo>
                      <a:lnTo>
                        <a:pt x="3305" y="3103"/>
                      </a:lnTo>
                      <a:lnTo>
                        <a:pt x="3292" y="3136"/>
                      </a:lnTo>
                      <a:lnTo>
                        <a:pt x="3274" y="3167"/>
                      </a:lnTo>
                      <a:lnTo>
                        <a:pt x="3254" y="3195"/>
                      </a:lnTo>
                      <a:lnTo>
                        <a:pt x="3233" y="3222"/>
                      </a:lnTo>
                      <a:lnTo>
                        <a:pt x="3208" y="3245"/>
                      </a:lnTo>
                      <a:lnTo>
                        <a:pt x="3180" y="3266"/>
                      </a:lnTo>
                      <a:lnTo>
                        <a:pt x="3152" y="3284"/>
                      </a:lnTo>
                      <a:lnTo>
                        <a:pt x="3122" y="3299"/>
                      </a:lnTo>
                      <a:lnTo>
                        <a:pt x="3091" y="3312"/>
                      </a:lnTo>
                      <a:lnTo>
                        <a:pt x="3058" y="3321"/>
                      </a:lnTo>
                      <a:lnTo>
                        <a:pt x="3025" y="3327"/>
                      </a:lnTo>
                      <a:lnTo>
                        <a:pt x="2990" y="3330"/>
                      </a:lnTo>
                      <a:lnTo>
                        <a:pt x="2956" y="3330"/>
                      </a:lnTo>
                      <a:lnTo>
                        <a:pt x="2920" y="3327"/>
                      </a:lnTo>
                      <a:lnTo>
                        <a:pt x="2885" y="3319"/>
                      </a:lnTo>
                      <a:lnTo>
                        <a:pt x="2885" y="3319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5989C3"/>
                    </a:gs>
                    <a:gs pos="100000">
                      <a:srgbClr val="284B76"/>
                    </a:gs>
                  </a:gsLst>
                  <a:lin ang="0" scaled="1"/>
                  <a:tileRect/>
                </a:gradFill>
                <a:ln w="9525">
                  <a:noFill/>
                  <a:prstDash val="sysDash"/>
                  <a:miter lim="800000"/>
                </a:ln>
                <a:effectLst>
                  <a:outerShdw blurRad="50800" dist="38100" dir="2700000" algn="tl" rotWithShape="0">
                    <a:srgbClr val="000000">
                      <a:alpha val="20000"/>
                    </a:srgbClr>
                  </a:outerShdw>
                </a:effectLst>
              </p:spPr>
              <p:txBody>
                <a:bodyPr lIns="18288" tIns="18288" rIns="18288" bIns="18288" anchor="ctr" anchorCtr="1"/>
                <a:lstStyle/>
                <a:p>
                  <a:pPr algn="ctr" fontAlgn="auto">
                    <a:lnSpc>
                      <a:spcPct val="85000"/>
                    </a:lnSpc>
                    <a:spcBef>
                      <a:spcPct val="20000"/>
                    </a:spcBef>
                    <a:spcAft>
                      <a:spcPts val="0"/>
                    </a:spcAft>
                    <a:defRPr/>
                  </a:pPr>
                  <a:endParaRPr lang="en-US" sz="1400" b="1" dirty="0">
                    <a:solidFill>
                      <a:srgbClr val="FFFFFF"/>
                    </a:solidFill>
                    <a:latin typeface="Arial Narrow" panose="020B0606020202030204" pitchFamily="112" charset="0"/>
                    <a:ea typeface="+mn-ea"/>
                  </a:endParaRPr>
                </a:p>
              </p:txBody>
            </p:sp>
            <p:sp>
              <p:nvSpPr>
                <p:cNvPr id="21" name="Freeform 6"/>
                <p:cNvSpPr>
                  <a:spLocks noEditPoints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2971800" y="0"/>
                  <a:ext cx="1549400" cy="1549398"/>
                </a:xfrm>
                <a:custGeom>
                  <a:avLst/>
                  <a:gdLst>
                    <a:gd name="T0" fmla="*/ 2147483647 w 5950"/>
                    <a:gd name="T1" fmla="*/ 2147483647 h 5950"/>
                    <a:gd name="T2" fmla="*/ 2147483647 w 5950"/>
                    <a:gd name="T3" fmla="*/ 2147483647 h 5950"/>
                    <a:gd name="T4" fmla="*/ 2147483647 w 5950"/>
                    <a:gd name="T5" fmla="*/ 2147483647 h 5950"/>
                    <a:gd name="T6" fmla="*/ 2147483647 w 5950"/>
                    <a:gd name="T7" fmla="*/ 2147483647 h 5950"/>
                    <a:gd name="T8" fmla="*/ 2147483647 w 5950"/>
                    <a:gd name="T9" fmla="*/ 2147483647 h 5950"/>
                    <a:gd name="T10" fmla="*/ 2147483647 w 5950"/>
                    <a:gd name="T11" fmla="*/ 2147483647 h 5950"/>
                    <a:gd name="T12" fmla="*/ 2147483647 w 5950"/>
                    <a:gd name="T13" fmla="*/ 2147483647 h 5950"/>
                    <a:gd name="T14" fmla="*/ 2147483647 w 5950"/>
                    <a:gd name="T15" fmla="*/ 2147483647 h 5950"/>
                    <a:gd name="T16" fmla="*/ 2147483647 w 5950"/>
                    <a:gd name="T17" fmla="*/ 2147483647 h 5950"/>
                    <a:gd name="T18" fmla="*/ 2147483647 w 5950"/>
                    <a:gd name="T19" fmla="*/ 2147483647 h 5950"/>
                    <a:gd name="T20" fmla="*/ 2147483647 w 5950"/>
                    <a:gd name="T21" fmla="*/ 2147483647 h 5950"/>
                    <a:gd name="T22" fmla="*/ 2147483647 w 5950"/>
                    <a:gd name="T23" fmla="*/ 2147483647 h 5950"/>
                    <a:gd name="T24" fmla="*/ 2147483647 w 5950"/>
                    <a:gd name="T25" fmla="*/ 2147483647 h 5950"/>
                    <a:gd name="T26" fmla="*/ 2147483647 w 5950"/>
                    <a:gd name="T27" fmla="*/ 2147483647 h 5950"/>
                    <a:gd name="T28" fmla="*/ 2147483647 w 5950"/>
                    <a:gd name="T29" fmla="*/ 2147483647 h 5950"/>
                    <a:gd name="T30" fmla="*/ 2147483647 w 5950"/>
                    <a:gd name="T31" fmla="*/ 2147483647 h 5950"/>
                    <a:gd name="T32" fmla="*/ 2147483647 w 5950"/>
                    <a:gd name="T33" fmla="*/ 2147483647 h 5950"/>
                    <a:gd name="T34" fmla="*/ 2147483647 w 5950"/>
                    <a:gd name="T35" fmla="*/ 2147483647 h 5950"/>
                    <a:gd name="T36" fmla="*/ 2147483647 w 5950"/>
                    <a:gd name="T37" fmla="*/ 2147483647 h 5950"/>
                    <a:gd name="T38" fmla="*/ 2147483647 w 5950"/>
                    <a:gd name="T39" fmla="*/ 2147483647 h 5950"/>
                    <a:gd name="T40" fmla="*/ 2147483647 w 5950"/>
                    <a:gd name="T41" fmla="*/ 2147483647 h 5950"/>
                    <a:gd name="T42" fmla="*/ 2147483647 w 5950"/>
                    <a:gd name="T43" fmla="*/ 2147483647 h 5950"/>
                    <a:gd name="T44" fmla="*/ 2147483647 w 5950"/>
                    <a:gd name="T45" fmla="*/ 2147483647 h 5950"/>
                    <a:gd name="T46" fmla="*/ 2147483647 w 5950"/>
                    <a:gd name="T47" fmla="*/ 2147483647 h 5950"/>
                    <a:gd name="T48" fmla="*/ 2147483647 w 5950"/>
                    <a:gd name="T49" fmla="*/ 2147483647 h 5950"/>
                    <a:gd name="T50" fmla="*/ 0 w 5950"/>
                    <a:gd name="T51" fmla="*/ 2147483647 h 5950"/>
                    <a:gd name="T52" fmla="*/ 2147483647 w 5950"/>
                    <a:gd name="T53" fmla="*/ 2147483647 h 5950"/>
                    <a:gd name="T54" fmla="*/ 2147483647 w 5950"/>
                    <a:gd name="T55" fmla="*/ 2147483647 h 5950"/>
                    <a:gd name="T56" fmla="*/ 2147483647 w 5950"/>
                    <a:gd name="T57" fmla="*/ 2147483647 h 5950"/>
                    <a:gd name="T58" fmla="*/ 2147483647 w 5950"/>
                    <a:gd name="T59" fmla="*/ 2147483647 h 5950"/>
                    <a:gd name="T60" fmla="*/ 2147483647 w 5950"/>
                    <a:gd name="T61" fmla="*/ 2147483647 h 5950"/>
                    <a:gd name="T62" fmla="*/ 2147483647 w 5950"/>
                    <a:gd name="T63" fmla="*/ 2147483647 h 5950"/>
                    <a:gd name="T64" fmla="*/ 2147483647 w 5950"/>
                    <a:gd name="T65" fmla="*/ 2147483647 h 5950"/>
                    <a:gd name="T66" fmla="*/ 2147483647 w 5950"/>
                    <a:gd name="T67" fmla="*/ 2147483647 h 5950"/>
                    <a:gd name="T68" fmla="*/ 2147483647 w 5950"/>
                    <a:gd name="T69" fmla="*/ 2147483647 h 5950"/>
                    <a:gd name="T70" fmla="*/ 2147483647 w 5950"/>
                    <a:gd name="T71" fmla="*/ 2147483647 h 5950"/>
                    <a:gd name="T72" fmla="*/ 2147483647 w 5950"/>
                    <a:gd name="T73" fmla="*/ 2147483647 h 5950"/>
                    <a:gd name="T74" fmla="*/ 2147483647 w 5950"/>
                    <a:gd name="T75" fmla="*/ 2147483647 h 5950"/>
                    <a:gd name="T76" fmla="*/ 2147483647 w 5950"/>
                    <a:gd name="T77" fmla="*/ 2147483647 h 5950"/>
                    <a:gd name="T78" fmla="*/ 2147483647 w 5950"/>
                    <a:gd name="T79" fmla="*/ 2147483647 h 5950"/>
                    <a:gd name="T80" fmla="*/ 2147483647 w 5950"/>
                    <a:gd name="T81" fmla="*/ 2147483647 h 5950"/>
                    <a:gd name="T82" fmla="*/ 2147483647 w 5950"/>
                    <a:gd name="T83" fmla="*/ 2147483647 h 5950"/>
                    <a:gd name="T84" fmla="*/ 2147483647 w 5950"/>
                    <a:gd name="T85" fmla="*/ 2147483647 h 5950"/>
                    <a:gd name="T86" fmla="*/ 2147483647 w 5950"/>
                    <a:gd name="T87" fmla="*/ 2147483647 h 5950"/>
                    <a:gd name="T88" fmla="*/ 2147483647 w 5950"/>
                    <a:gd name="T89" fmla="*/ 2147483647 h 5950"/>
                    <a:gd name="T90" fmla="*/ 2147483647 w 5950"/>
                    <a:gd name="T91" fmla="*/ 2147483647 h 5950"/>
                    <a:gd name="T92" fmla="*/ 2147483647 w 5950"/>
                    <a:gd name="T93" fmla="*/ 2147483647 h 5950"/>
                    <a:gd name="T94" fmla="*/ 2147483647 w 5950"/>
                    <a:gd name="T95" fmla="*/ 2147483647 h 5950"/>
                    <a:gd name="T96" fmla="*/ 2147483647 w 5950"/>
                    <a:gd name="T97" fmla="*/ 2147483647 h 5950"/>
                    <a:gd name="T98" fmla="*/ 2147483647 w 5950"/>
                    <a:gd name="T99" fmla="*/ 2147483647 h 5950"/>
                    <a:gd name="T100" fmla="*/ 2147483647 w 5950"/>
                    <a:gd name="T101" fmla="*/ 2147483647 h 5950"/>
                    <a:gd name="T102" fmla="*/ 2147483647 w 5950"/>
                    <a:gd name="T103" fmla="*/ 2147483647 h 5950"/>
                    <a:gd name="T104" fmla="*/ 2147483647 w 5950"/>
                    <a:gd name="T105" fmla="*/ 2147483647 h 5950"/>
                    <a:gd name="T106" fmla="*/ 2147483647 w 5950"/>
                    <a:gd name="T107" fmla="*/ 2147483647 h 5950"/>
                    <a:gd name="T108" fmla="*/ 2147483647 w 5950"/>
                    <a:gd name="T109" fmla="*/ 2147483647 h 5950"/>
                    <a:gd name="T110" fmla="*/ 2147483647 w 5950"/>
                    <a:gd name="T111" fmla="*/ 2147483647 h 5950"/>
                    <a:gd name="T112" fmla="*/ 2147483647 w 5950"/>
                    <a:gd name="T113" fmla="*/ 2147483647 h 5950"/>
                    <a:gd name="T114" fmla="*/ 2147483647 w 5950"/>
                    <a:gd name="T115" fmla="*/ 2147483647 h 5950"/>
                    <a:gd name="T116" fmla="*/ 2147483647 w 5950"/>
                    <a:gd name="T117" fmla="*/ 2147483647 h 5950"/>
                    <a:gd name="T118" fmla="*/ 2147483647 w 5950"/>
                    <a:gd name="T119" fmla="*/ 2147483647 h 5950"/>
                    <a:gd name="T120" fmla="*/ 2147483647 w 5950"/>
                    <a:gd name="T121" fmla="*/ 2147483647 h 5950"/>
                    <a:gd name="T122" fmla="*/ 2147483647 w 5950"/>
                    <a:gd name="T123" fmla="*/ 2147483647 h 5950"/>
                    <a:gd name="T124" fmla="*/ 2147483647 w 5950"/>
                    <a:gd name="T125" fmla="*/ 2147483647 h 5950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  <a:gd name="T189" fmla="*/ 0 w 5950"/>
                    <a:gd name="T190" fmla="*/ 0 h 5950"/>
                    <a:gd name="T191" fmla="*/ 5950 w 5950"/>
                    <a:gd name="T192" fmla="*/ 5950 h 5950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T189" t="T190" r="T191" b="T192"/>
                  <a:pathLst>
                    <a:path w="5950" h="5950">
                      <a:moveTo>
                        <a:pt x="5904" y="2636"/>
                      </a:moveTo>
                      <a:lnTo>
                        <a:pt x="5904" y="2636"/>
                      </a:lnTo>
                      <a:lnTo>
                        <a:pt x="5912" y="2719"/>
                      </a:lnTo>
                      <a:lnTo>
                        <a:pt x="5919" y="2800"/>
                      </a:lnTo>
                      <a:lnTo>
                        <a:pt x="5930" y="2791"/>
                      </a:lnTo>
                      <a:lnTo>
                        <a:pt x="5938" y="2781"/>
                      </a:lnTo>
                      <a:lnTo>
                        <a:pt x="5945" y="2773"/>
                      </a:lnTo>
                      <a:lnTo>
                        <a:pt x="5948" y="2763"/>
                      </a:lnTo>
                      <a:lnTo>
                        <a:pt x="5950" y="2753"/>
                      </a:lnTo>
                      <a:lnTo>
                        <a:pt x="5950" y="2742"/>
                      </a:lnTo>
                      <a:lnTo>
                        <a:pt x="5948" y="2715"/>
                      </a:lnTo>
                      <a:lnTo>
                        <a:pt x="5945" y="2689"/>
                      </a:lnTo>
                      <a:lnTo>
                        <a:pt x="5943" y="2678"/>
                      </a:lnTo>
                      <a:lnTo>
                        <a:pt x="5940" y="2668"/>
                      </a:lnTo>
                      <a:lnTo>
                        <a:pt x="5935" y="2659"/>
                      </a:lnTo>
                      <a:lnTo>
                        <a:pt x="5927" y="2651"/>
                      </a:lnTo>
                      <a:lnTo>
                        <a:pt x="5917" y="2645"/>
                      </a:lnTo>
                      <a:lnTo>
                        <a:pt x="5904" y="2636"/>
                      </a:lnTo>
                      <a:close/>
                      <a:moveTo>
                        <a:pt x="2202" y="92"/>
                      </a:moveTo>
                      <a:lnTo>
                        <a:pt x="2202" y="92"/>
                      </a:lnTo>
                      <a:lnTo>
                        <a:pt x="2176" y="101"/>
                      </a:lnTo>
                      <a:lnTo>
                        <a:pt x="2164" y="104"/>
                      </a:lnTo>
                      <a:lnTo>
                        <a:pt x="2156" y="109"/>
                      </a:lnTo>
                      <a:lnTo>
                        <a:pt x="2148" y="117"/>
                      </a:lnTo>
                      <a:lnTo>
                        <a:pt x="2141" y="125"/>
                      </a:lnTo>
                      <a:lnTo>
                        <a:pt x="2136" y="138"/>
                      </a:lnTo>
                      <a:lnTo>
                        <a:pt x="2131" y="155"/>
                      </a:lnTo>
                      <a:lnTo>
                        <a:pt x="2212" y="132"/>
                      </a:lnTo>
                      <a:lnTo>
                        <a:pt x="2295" y="110"/>
                      </a:lnTo>
                      <a:lnTo>
                        <a:pt x="2282" y="99"/>
                      </a:lnTo>
                      <a:lnTo>
                        <a:pt x="2272" y="91"/>
                      </a:lnTo>
                      <a:lnTo>
                        <a:pt x="2260" y="86"/>
                      </a:lnTo>
                      <a:lnTo>
                        <a:pt x="2250" y="84"/>
                      </a:lnTo>
                      <a:lnTo>
                        <a:pt x="2240" y="84"/>
                      </a:lnTo>
                      <a:lnTo>
                        <a:pt x="2229" y="86"/>
                      </a:lnTo>
                      <a:lnTo>
                        <a:pt x="2202" y="92"/>
                      </a:lnTo>
                      <a:close/>
                      <a:moveTo>
                        <a:pt x="5419" y="1263"/>
                      </a:moveTo>
                      <a:lnTo>
                        <a:pt x="5419" y="1263"/>
                      </a:lnTo>
                      <a:lnTo>
                        <a:pt x="5404" y="1242"/>
                      </a:lnTo>
                      <a:lnTo>
                        <a:pt x="5396" y="1233"/>
                      </a:lnTo>
                      <a:lnTo>
                        <a:pt x="5388" y="1227"/>
                      </a:lnTo>
                      <a:lnTo>
                        <a:pt x="5380" y="1222"/>
                      </a:lnTo>
                      <a:lnTo>
                        <a:pt x="5368" y="1218"/>
                      </a:lnTo>
                      <a:lnTo>
                        <a:pt x="5355" y="1217"/>
                      </a:lnTo>
                      <a:lnTo>
                        <a:pt x="5340" y="1218"/>
                      </a:lnTo>
                      <a:lnTo>
                        <a:pt x="5388" y="1286"/>
                      </a:lnTo>
                      <a:lnTo>
                        <a:pt x="5436" y="1354"/>
                      </a:lnTo>
                      <a:lnTo>
                        <a:pt x="5441" y="1339"/>
                      </a:lnTo>
                      <a:lnTo>
                        <a:pt x="5444" y="1327"/>
                      </a:lnTo>
                      <a:lnTo>
                        <a:pt x="5445" y="1316"/>
                      </a:lnTo>
                      <a:lnTo>
                        <a:pt x="5444" y="1306"/>
                      </a:lnTo>
                      <a:lnTo>
                        <a:pt x="5441" y="1296"/>
                      </a:lnTo>
                      <a:lnTo>
                        <a:pt x="5436" y="1286"/>
                      </a:lnTo>
                      <a:lnTo>
                        <a:pt x="5419" y="1263"/>
                      </a:lnTo>
                      <a:close/>
                      <a:moveTo>
                        <a:pt x="5919" y="3151"/>
                      </a:moveTo>
                      <a:lnTo>
                        <a:pt x="5919" y="3151"/>
                      </a:lnTo>
                      <a:lnTo>
                        <a:pt x="5912" y="3233"/>
                      </a:lnTo>
                      <a:lnTo>
                        <a:pt x="5904" y="3314"/>
                      </a:lnTo>
                      <a:lnTo>
                        <a:pt x="5917" y="3307"/>
                      </a:lnTo>
                      <a:lnTo>
                        <a:pt x="5927" y="3299"/>
                      </a:lnTo>
                      <a:lnTo>
                        <a:pt x="5935" y="3291"/>
                      </a:lnTo>
                      <a:lnTo>
                        <a:pt x="5940" y="3283"/>
                      </a:lnTo>
                      <a:lnTo>
                        <a:pt x="5943" y="3273"/>
                      </a:lnTo>
                      <a:lnTo>
                        <a:pt x="5945" y="3263"/>
                      </a:lnTo>
                      <a:lnTo>
                        <a:pt x="5948" y="3237"/>
                      </a:lnTo>
                      <a:lnTo>
                        <a:pt x="5950" y="3208"/>
                      </a:lnTo>
                      <a:lnTo>
                        <a:pt x="5950" y="3199"/>
                      </a:lnTo>
                      <a:lnTo>
                        <a:pt x="5948" y="3187"/>
                      </a:lnTo>
                      <a:lnTo>
                        <a:pt x="5945" y="3179"/>
                      </a:lnTo>
                      <a:lnTo>
                        <a:pt x="5938" y="3169"/>
                      </a:lnTo>
                      <a:lnTo>
                        <a:pt x="5930" y="3161"/>
                      </a:lnTo>
                      <a:lnTo>
                        <a:pt x="5919" y="3151"/>
                      </a:lnTo>
                      <a:close/>
                      <a:moveTo>
                        <a:pt x="5800" y="2133"/>
                      </a:moveTo>
                      <a:lnTo>
                        <a:pt x="5800" y="2133"/>
                      </a:lnTo>
                      <a:lnTo>
                        <a:pt x="5821" y="2213"/>
                      </a:lnTo>
                      <a:lnTo>
                        <a:pt x="5843" y="2292"/>
                      </a:lnTo>
                      <a:lnTo>
                        <a:pt x="5853" y="2280"/>
                      </a:lnTo>
                      <a:lnTo>
                        <a:pt x="5859" y="2270"/>
                      </a:lnTo>
                      <a:lnTo>
                        <a:pt x="5864" y="2260"/>
                      </a:lnTo>
                      <a:lnTo>
                        <a:pt x="5866" y="2251"/>
                      </a:lnTo>
                      <a:lnTo>
                        <a:pt x="5866" y="2241"/>
                      </a:lnTo>
                      <a:lnTo>
                        <a:pt x="5864" y="2229"/>
                      </a:lnTo>
                      <a:lnTo>
                        <a:pt x="5858" y="2203"/>
                      </a:lnTo>
                      <a:lnTo>
                        <a:pt x="5851" y="2176"/>
                      </a:lnTo>
                      <a:lnTo>
                        <a:pt x="5846" y="2166"/>
                      </a:lnTo>
                      <a:lnTo>
                        <a:pt x="5841" y="2158"/>
                      </a:lnTo>
                      <a:lnTo>
                        <a:pt x="5835" y="2150"/>
                      </a:lnTo>
                      <a:lnTo>
                        <a:pt x="5826" y="2143"/>
                      </a:lnTo>
                      <a:lnTo>
                        <a:pt x="5815" y="2138"/>
                      </a:lnTo>
                      <a:lnTo>
                        <a:pt x="5800" y="2133"/>
                      </a:lnTo>
                      <a:close/>
                      <a:moveTo>
                        <a:pt x="2715" y="2"/>
                      </a:moveTo>
                      <a:lnTo>
                        <a:pt x="2715" y="2"/>
                      </a:lnTo>
                      <a:lnTo>
                        <a:pt x="2687" y="5"/>
                      </a:lnTo>
                      <a:lnTo>
                        <a:pt x="2676" y="7"/>
                      </a:lnTo>
                      <a:lnTo>
                        <a:pt x="2666" y="10"/>
                      </a:lnTo>
                      <a:lnTo>
                        <a:pt x="2657" y="16"/>
                      </a:lnTo>
                      <a:lnTo>
                        <a:pt x="2649" y="25"/>
                      </a:lnTo>
                      <a:lnTo>
                        <a:pt x="2641" y="35"/>
                      </a:lnTo>
                      <a:lnTo>
                        <a:pt x="2634" y="51"/>
                      </a:lnTo>
                      <a:lnTo>
                        <a:pt x="2718" y="41"/>
                      </a:lnTo>
                      <a:lnTo>
                        <a:pt x="2803" y="36"/>
                      </a:lnTo>
                      <a:lnTo>
                        <a:pt x="2791" y="21"/>
                      </a:lnTo>
                      <a:lnTo>
                        <a:pt x="2783" y="13"/>
                      </a:lnTo>
                      <a:lnTo>
                        <a:pt x="2773" y="7"/>
                      </a:lnTo>
                      <a:lnTo>
                        <a:pt x="2763" y="2"/>
                      </a:lnTo>
                      <a:lnTo>
                        <a:pt x="2753" y="0"/>
                      </a:lnTo>
                      <a:lnTo>
                        <a:pt x="2742" y="0"/>
                      </a:lnTo>
                      <a:lnTo>
                        <a:pt x="2715" y="2"/>
                      </a:lnTo>
                      <a:close/>
                      <a:moveTo>
                        <a:pt x="4687" y="531"/>
                      </a:moveTo>
                      <a:lnTo>
                        <a:pt x="4687" y="531"/>
                      </a:lnTo>
                      <a:lnTo>
                        <a:pt x="4664" y="514"/>
                      </a:lnTo>
                      <a:lnTo>
                        <a:pt x="4654" y="509"/>
                      </a:lnTo>
                      <a:lnTo>
                        <a:pt x="4644" y="506"/>
                      </a:lnTo>
                      <a:lnTo>
                        <a:pt x="4634" y="505"/>
                      </a:lnTo>
                      <a:lnTo>
                        <a:pt x="4623" y="506"/>
                      </a:lnTo>
                      <a:lnTo>
                        <a:pt x="4611" y="509"/>
                      </a:lnTo>
                      <a:lnTo>
                        <a:pt x="4595" y="514"/>
                      </a:lnTo>
                      <a:lnTo>
                        <a:pt x="4664" y="562"/>
                      </a:lnTo>
                      <a:lnTo>
                        <a:pt x="4732" y="610"/>
                      </a:lnTo>
                      <a:lnTo>
                        <a:pt x="4733" y="595"/>
                      </a:lnTo>
                      <a:lnTo>
                        <a:pt x="4732" y="582"/>
                      </a:lnTo>
                      <a:lnTo>
                        <a:pt x="4728" y="570"/>
                      </a:lnTo>
                      <a:lnTo>
                        <a:pt x="4723" y="562"/>
                      </a:lnTo>
                      <a:lnTo>
                        <a:pt x="4717" y="554"/>
                      </a:lnTo>
                      <a:lnTo>
                        <a:pt x="4708" y="546"/>
                      </a:lnTo>
                      <a:lnTo>
                        <a:pt x="4687" y="531"/>
                      </a:lnTo>
                      <a:close/>
                      <a:moveTo>
                        <a:pt x="5084" y="866"/>
                      </a:moveTo>
                      <a:lnTo>
                        <a:pt x="5084" y="866"/>
                      </a:lnTo>
                      <a:lnTo>
                        <a:pt x="5066" y="846"/>
                      </a:lnTo>
                      <a:lnTo>
                        <a:pt x="5056" y="839"/>
                      </a:lnTo>
                      <a:lnTo>
                        <a:pt x="5048" y="834"/>
                      </a:lnTo>
                      <a:lnTo>
                        <a:pt x="5038" y="831"/>
                      </a:lnTo>
                      <a:lnTo>
                        <a:pt x="5027" y="829"/>
                      </a:lnTo>
                      <a:lnTo>
                        <a:pt x="5014" y="831"/>
                      </a:lnTo>
                      <a:lnTo>
                        <a:pt x="4999" y="834"/>
                      </a:lnTo>
                      <a:lnTo>
                        <a:pt x="5058" y="892"/>
                      </a:lnTo>
                      <a:lnTo>
                        <a:pt x="5116" y="951"/>
                      </a:lnTo>
                      <a:lnTo>
                        <a:pt x="5119" y="936"/>
                      </a:lnTo>
                      <a:lnTo>
                        <a:pt x="5121" y="923"/>
                      </a:lnTo>
                      <a:lnTo>
                        <a:pt x="5119" y="912"/>
                      </a:lnTo>
                      <a:lnTo>
                        <a:pt x="5116" y="902"/>
                      </a:lnTo>
                      <a:lnTo>
                        <a:pt x="5111" y="894"/>
                      </a:lnTo>
                      <a:lnTo>
                        <a:pt x="5104" y="884"/>
                      </a:lnTo>
                      <a:lnTo>
                        <a:pt x="5084" y="866"/>
                      </a:lnTo>
                      <a:close/>
                      <a:moveTo>
                        <a:pt x="5681" y="4148"/>
                      </a:moveTo>
                      <a:lnTo>
                        <a:pt x="5681" y="4148"/>
                      </a:lnTo>
                      <a:lnTo>
                        <a:pt x="5648" y="4222"/>
                      </a:lnTo>
                      <a:lnTo>
                        <a:pt x="5612" y="4295"/>
                      </a:lnTo>
                      <a:lnTo>
                        <a:pt x="5627" y="4293"/>
                      </a:lnTo>
                      <a:lnTo>
                        <a:pt x="5640" y="4290"/>
                      </a:lnTo>
                      <a:lnTo>
                        <a:pt x="5648" y="4285"/>
                      </a:lnTo>
                      <a:lnTo>
                        <a:pt x="5657" y="4279"/>
                      </a:lnTo>
                      <a:lnTo>
                        <a:pt x="5663" y="4270"/>
                      </a:lnTo>
                      <a:lnTo>
                        <a:pt x="5668" y="4260"/>
                      </a:lnTo>
                      <a:lnTo>
                        <a:pt x="5680" y="4237"/>
                      </a:lnTo>
                      <a:lnTo>
                        <a:pt x="5691" y="4213"/>
                      </a:lnTo>
                      <a:lnTo>
                        <a:pt x="5694" y="4203"/>
                      </a:lnTo>
                      <a:lnTo>
                        <a:pt x="5696" y="4193"/>
                      </a:lnTo>
                      <a:lnTo>
                        <a:pt x="5696" y="4183"/>
                      </a:lnTo>
                      <a:lnTo>
                        <a:pt x="5694" y="4171"/>
                      </a:lnTo>
                      <a:lnTo>
                        <a:pt x="5689" y="4160"/>
                      </a:lnTo>
                      <a:lnTo>
                        <a:pt x="5681" y="4148"/>
                      </a:lnTo>
                      <a:close/>
                      <a:moveTo>
                        <a:pt x="4146" y="5682"/>
                      </a:moveTo>
                      <a:lnTo>
                        <a:pt x="4146" y="5682"/>
                      </a:lnTo>
                      <a:lnTo>
                        <a:pt x="4159" y="5690"/>
                      </a:lnTo>
                      <a:lnTo>
                        <a:pt x="4171" y="5695"/>
                      </a:lnTo>
                      <a:lnTo>
                        <a:pt x="4181" y="5698"/>
                      </a:lnTo>
                      <a:lnTo>
                        <a:pt x="4191" y="5698"/>
                      </a:lnTo>
                      <a:lnTo>
                        <a:pt x="4201" y="5695"/>
                      </a:lnTo>
                      <a:lnTo>
                        <a:pt x="4212" y="5691"/>
                      </a:lnTo>
                      <a:lnTo>
                        <a:pt x="4235" y="5680"/>
                      </a:lnTo>
                      <a:lnTo>
                        <a:pt x="4260" y="5668"/>
                      </a:lnTo>
                      <a:lnTo>
                        <a:pt x="4270" y="5663"/>
                      </a:lnTo>
                      <a:lnTo>
                        <a:pt x="4278" y="5657"/>
                      </a:lnTo>
                      <a:lnTo>
                        <a:pt x="4283" y="5650"/>
                      </a:lnTo>
                      <a:lnTo>
                        <a:pt x="4288" y="5640"/>
                      </a:lnTo>
                      <a:lnTo>
                        <a:pt x="4291" y="5629"/>
                      </a:lnTo>
                      <a:lnTo>
                        <a:pt x="4295" y="5614"/>
                      </a:lnTo>
                      <a:lnTo>
                        <a:pt x="4220" y="5649"/>
                      </a:lnTo>
                      <a:lnTo>
                        <a:pt x="4146" y="5682"/>
                      </a:lnTo>
                      <a:close/>
                      <a:moveTo>
                        <a:pt x="1" y="2715"/>
                      </a:moveTo>
                      <a:lnTo>
                        <a:pt x="1" y="2715"/>
                      </a:lnTo>
                      <a:lnTo>
                        <a:pt x="0" y="2744"/>
                      </a:lnTo>
                      <a:lnTo>
                        <a:pt x="0" y="2753"/>
                      </a:lnTo>
                      <a:lnTo>
                        <a:pt x="1" y="2765"/>
                      </a:lnTo>
                      <a:lnTo>
                        <a:pt x="5" y="2773"/>
                      </a:lnTo>
                      <a:lnTo>
                        <a:pt x="11" y="2783"/>
                      </a:lnTo>
                      <a:lnTo>
                        <a:pt x="21" y="2793"/>
                      </a:lnTo>
                      <a:lnTo>
                        <a:pt x="34" y="2803"/>
                      </a:lnTo>
                      <a:lnTo>
                        <a:pt x="41" y="2719"/>
                      </a:lnTo>
                      <a:lnTo>
                        <a:pt x="49" y="2635"/>
                      </a:lnTo>
                      <a:lnTo>
                        <a:pt x="34" y="2643"/>
                      </a:lnTo>
                      <a:lnTo>
                        <a:pt x="23" y="2651"/>
                      </a:lnTo>
                      <a:lnTo>
                        <a:pt x="14" y="2658"/>
                      </a:lnTo>
                      <a:lnTo>
                        <a:pt x="10" y="2668"/>
                      </a:lnTo>
                      <a:lnTo>
                        <a:pt x="6" y="2678"/>
                      </a:lnTo>
                      <a:lnTo>
                        <a:pt x="3" y="2687"/>
                      </a:lnTo>
                      <a:lnTo>
                        <a:pt x="1" y="2715"/>
                      </a:lnTo>
                      <a:close/>
                      <a:moveTo>
                        <a:pt x="1713" y="270"/>
                      </a:moveTo>
                      <a:lnTo>
                        <a:pt x="1713" y="270"/>
                      </a:lnTo>
                      <a:lnTo>
                        <a:pt x="1688" y="282"/>
                      </a:lnTo>
                      <a:lnTo>
                        <a:pt x="1678" y="289"/>
                      </a:lnTo>
                      <a:lnTo>
                        <a:pt x="1670" y="295"/>
                      </a:lnTo>
                      <a:lnTo>
                        <a:pt x="1663" y="303"/>
                      </a:lnTo>
                      <a:lnTo>
                        <a:pt x="1660" y="313"/>
                      </a:lnTo>
                      <a:lnTo>
                        <a:pt x="1657" y="328"/>
                      </a:lnTo>
                      <a:lnTo>
                        <a:pt x="1653" y="345"/>
                      </a:lnTo>
                      <a:lnTo>
                        <a:pt x="1731" y="307"/>
                      </a:lnTo>
                      <a:lnTo>
                        <a:pt x="1808" y="272"/>
                      </a:lnTo>
                      <a:lnTo>
                        <a:pt x="1793" y="264"/>
                      </a:lnTo>
                      <a:lnTo>
                        <a:pt x="1780" y="257"/>
                      </a:lnTo>
                      <a:lnTo>
                        <a:pt x="1770" y="254"/>
                      </a:lnTo>
                      <a:lnTo>
                        <a:pt x="1759" y="254"/>
                      </a:lnTo>
                      <a:lnTo>
                        <a:pt x="1749" y="256"/>
                      </a:lnTo>
                      <a:lnTo>
                        <a:pt x="1739" y="259"/>
                      </a:lnTo>
                      <a:lnTo>
                        <a:pt x="1713" y="270"/>
                      </a:lnTo>
                      <a:close/>
                      <a:moveTo>
                        <a:pt x="5343" y="4734"/>
                      </a:moveTo>
                      <a:lnTo>
                        <a:pt x="5343" y="4734"/>
                      </a:lnTo>
                      <a:lnTo>
                        <a:pt x="5358" y="4734"/>
                      </a:lnTo>
                      <a:lnTo>
                        <a:pt x="5371" y="4732"/>
                      </a:lnTo>
                      <a:lnTo>
                        <a:pt x="5381" y="4729"/>
                      </a:lnTo>
                      <a:lnTo>
                        <a:pt x="5389" y="4724"/>
                      </a:lnTo>
                      <a:lnTo>
                        <a:pt x="5398" y="4717"/>
                      </a:lnTo>
                      <a:lnTo>
                        <a:pt x="5404" y="4709"/>
                      </a:lnTo>
                      <a:lnTo>
                        <a:pt x="5419" y="4687"/>
                      </a:lnTo>
                      <a:lnTo>
                        <a:pt x="5434" y="4666"/>
                      </a:lnTo>
                      <a:lnTo>
                        <a:pt x="5441" y="4656"/>
                      </a:lnTo>
                      <a:lnTo>
                        <a:pt x="5444" y="4646"/>
                      </a:lnTo>
                      <a:lnTo>
                        <a:pt x="5445" y="4636"/>
                      </a:lnTo>
                      <a:lnTo>
                        <a:pt x="5445" y="4626"/>
                      </a:lnTo>
                      <a:lnTo>
                        <a:pt x="5442" y="4615"/>
                      </a:lnTo>
                      <a:lnTo>
                        <a:pt x="5437" y="4600"/>
                      </a:lnTo>
                      <a:lnTo>
                        <a:pt x="5391" y="4668"/>
                      </a:lnTo>
                      <a:lnTo>
                        <a:pt x="5343" y="4734"/>
                      </a:lnTo>
                      <a:close/>
                      <a:moveTo>
                        <a:pt x="5002" y="5118"/>
                      </a:moveTo>
                      <a:lnTo>
                        <a:pt x="5002" y="5118"/>
                      </a:lnTo>
                      <a:lnTo>
                        <a:pt x="5017" y="5121"/>
                      </a:lnTo>
                      <a:lnTo>
                        <a:pt x="5030" y="5121"/>
                      </a:lnTo>
                      <a:lnTo>
                        <a:pt x="5040" y="5121"/>
                      </a:lnTo>
                      <a:lnTo>
                        <a:pt x="5050" y="5118"/>
                      </a:lnTo>
                      <a:lnTo>
                        <a:pt x="5058" y="5111"/>
                      </a:lnTo>
                      <a:lnTo>
                        <a:pt x="5066" y="5105"/>
                      </a:lnTo>
                      <a:lnTo>
                        <a:pt x="5084" y="5086"/>
                      </a:lnTo>
                      <a:lnTo>
                        <a:pt x="5104" y="5067"/>
                      </a:lnTo>
                      <a:lnTo>
                        <a:pt x="5111" y="5058"/>
                      </a:lnTo>
                      <a:lnTo>
                        <a:pt x="5116" y="5050"/>
                      </a:lnTo>
                      <a:lnTo>
                        <a:pt x="5119" y="5040"/>
                      </a:lnTo>
                      <a:lnTo>
                        <a:pt x="5121" y="5030"/>
                      </a:lnTo>
                      <a:lnTo>
                        <a:pt x="5121" y="5019"/>
                      </a:lnTo>
                      <a:lnTo>
                        <a:pt x="5117" y="5004"/>
                      </a:lnTo>
                      <a:lnTo>
                        <a:pt x="5060" y="5062"/>
                      </a:lnTo>
                      <a:lnTo>
                        <a:pt x="5002" y="5118"/>
                      </a:lnTo>
                      <a:close/>
                      <a:moveTo>
                        <a:pt x="1" y="3237"/>
                      </a:moveTo>
                      <a:lnTo>
                        <a:pt x="1" y="3237"/>
                      </a:lnTo>
                      <a:lnTo>
                        <a:pt x="3" y="3263"/>
                      </a:lnTo>
                      <a:lnTo>
                        <a:pt x="6" y="3274"/>
                      </a:lnTo>
                      <a:lnTo>
                        <a:pt x="10" y="3284"/>
                      </a:lnTo>
                      <a:lnTo>
                        <a:pt x="14" y="3293"/>
                      </a:lnTo>
                      <a:lnTo>
                        <a:pt x="23" y="3301"/>
                      </a:lnTo>
                      <a:lnTo>
                        <a:pt x="33" y="3307"/>
                      </a:lnTo>
                      <a:lnTo>
                        <a:pt x="47" y="3316"/>
                      </a:lnTo>
                      <a:lnTo>
                        <a:pt x="39" y="3233"/>
                      </a:lnTo>
                      <a:lnTo>
                        <a:pt x="33" y="3149"/>
                      </a:lnTo>
                      <a:lnTo>
                        <a:pt x="21" y="3159"/>
                      </a:lnTo>
                      <a:lnTo>
                        <a:pt x="11" y="3169"/>
                      </a:lnTo>
                      <a:lnTo>
                        <a:pt x="5" y="3177"/>
                      </a:lnTo>
                      <a:lnTo>
                        <a:pt x="1" y="3187"/>
                      </a:lnTo>
                      <a:lnTo>
                        <a:pt x="0" y="3197"/>
                      </a:lnTo>
                      <a:lnTo>
                        <a:pt x="0" y="3208"/>
                      </a:lnTo>
                      <a:lnTo>
                        <a:pt x="1" y="3237"/>
                      </a:lnTo>
                      <a:close/>
                      <a:moveTo>
                        <a:pt x="270" y="1715"/>
                      </a:moveTo>
                      <a:lnTo>
                        <a:pt x="270" y="1715"/>
                      </a:lnTo>
                      <a:lnTo>
                        <a:pt x="259" y="1739"/>
                      </a:lnTo>
                      <a:lnTo>
                        <a:pt x="254" y="1749"/>
                      </a:lnTo>
                      <a:lnTo>
                        <a:pt x="252" y="1761"/>
                      </a:lnTo>
                      <a:lnTo>
                        <a:pt x="254" y="1771"/>
                      </a:lnTo>
                      <a:lnTo>
                        <a:pt x="255" y="1782"/>
                      </a:lnTo>
                      <a:lnTo>
                        <a:pt x="262" y="1794"/>
                      </a:lnTo>
                      <a:lnTo>
                        <a:pt x="272" y="1809"/>
                      </a:lnTo>
                      <a:lnTo>
                        <a:pt x="306" y="1731"/>
                      </a:lnTo>
                      <a:lnTo>
                        <a:pt x="343" y="1655"/>
                      </a:lnTo>
                      <a:lnTo>
                        <a:pt x="326" y="1657"/>
                      </a:lnTo>
                      <a:lnTo>
                        <a:pt x="313" y="1660"/>
                      </a:lnTo>
                      <a:lnTo>
                        <a:pt x="301" y="1665"/>
                      </a:lnTo>
                      <a:lnTo>
                        <a:pt x="293" y="1672"/>
                      </a:lnTo>
                      <a:lnTo>
                        <a:pt x="287" y="1680"/>
                      </a:lnTo>
                      <a:lnTo>
                        <a:pt x="282" y="1688"/>
                      </a:lnTo>
                      <a:lnTo>
                        <a:pt x="270" y="1715"/>
                      </a:lnTo>
                      <a:close/>
                      <a:moveTo>
                        <a:pt x="529" y="1263"/>
                      </a:moveTo>
                      <a:lnTo>
                        <a:pt x="529" y="1263"/>
                      </a:lnTo>
                      <a:lnTo>
                        <a:pt x="514" y="1286"/>
                      </a:lnTo>
                      <a:lnTo>
                        <a:pt x="509" y="1296"/>
                      </a:lnTo>
                      <a:lnTo>
                        <a:pt x="504" y="1306"/>
                      </a:lnTo>
                      <a:lnTo>
                        <a:pt x="504" y="1316"/>
                      </a:lnTo>
                      <a:lnTo>
                        <a:pt x="504" y="1327"/>
                      </a:lnTo>
                      <a:lnTo>
                        <a:pt x="507" y="1340"/>
                      </a:lnTo>
                      <a:lnTo>
                        <a:pt x="514" y="1355"/>
                      </a:lnTo>
                      <a:lnTo>
                        <a:pt x="562" y="1286"/>
                      </a:lnTo>
                      <a:lnTo>
                        <a:pt x="611" y="1218"/>
                      </a:lnTo>
                      <a:lnTo>
                        <a:pt x="595" y="1217"/>
                      </a:lnTo>
                      <a:lnTo>
                        <a:pt x="582" y="1218"/>
                      </a:lnTo>
                      <a:lnTo>
                        <a:pt x="570" y="1222"/>
                      </a:lnTo>
                      <a:lnTo>
                        <a:pt x="560" y="1225"/>
                      </a:lnTo>
                      <a:lnTo>
                        <a:pt x="554" y="1233"/>
                      </a:lnTo>
                      <a:lnTo>
                        <a:pt x="545" y="1242"/>
                      </a:lnTo>
                      <a:lnTo>
                        <a:pt x="529" y="1263"/>
                      </a:lnTo>
                      <a:close/>
                      <a:moveTo>
                        <a:pt x="864" y="866"/>
                      </a:moveTo>
                      <a:lnTo>
                        <a:pt x="864" y="866"/>
                      </a:lnTo>
                      <a:lnTo>
                        <a:pt x="844" y="885"/>
                      </a:lnTo>
                      <a:lnTo>
                        <a:pt x="837" y="894"/>
                      </a:lnTo>
                      <a:lnTo>
                        <a:pt x="832" y="902"/>
                      </a:lnTo>
                      <a:lnTo>
                        <a:pt x="829" y="912"/>
                      </a:lnTo>
                      <a:lnTo>
                        <a:pt x="829" y="923"/>
                      </a:lnTo>
                      <a:lnTo>
                        <a:pt x="829" y="938"/>
                      </a:lnTo>
                      <a:lnTo>
                        <a:pt x="834" y="955"/>
                      </a:lnTo>
                      <a:lnTo>
                        <a:pt x="893" y="894"/>
                      </a:lnTo>
                      <a:lnTo>
                        <a:pt x="953" y="834"/>
                      </a:lnTo>
                      <a:lnTo>
                        <a:pt x="936" y="831"/>
                      </a:lnTo>
                      <a:lnTo>
                        <a:pt x="923" y="829"/>
                      </a:lnTo>
                      <a:lnTo>
                        <a:pt x="911" y="831"/>
                      </a:lnTo>
                      <a:lnTo>
                        <a:pt x="902" y="833"/>
                      </a:lnTo>
                      <a:lnTo>
                        <a:pt x="893" y="839"/>
                      </a:lnTo>
                      <a:lnTo>
                        <a:pt x="883" y="846"/>
                      </a:lnTo>
                      <a:lnTo>
                        <a:pt x="864" y="866"/>
                      </a:lnTo>
                      <a:close/>
                      <a:moveTo>
                        <a:pt x="1263" y="531"/>
                      </a:moveTo>
                      <a:lnTo>
                        <a:pt x="1263" y="531"/>
                      </a:lnTo>
                      <a:lnTo>
                        <a:pt x="1240" y="547"/>
                      </a:lnTo>
                      <a:lnTo>
                        <a:pt x="1231" y="554"/>
                      </a:lnTo>
                      <a:lnTo>
                        <a:pt x="1225" y="562"/>
                      </a:lnTo>
                      <a:lnTo>
                        <a:pt x="1220" y="572"/>
                      </a:lnTo>
                      <a:lnTo>
                        <a:pt x="1216" y="582"/>
                      </a:lnTo>
                      <a:lnTo>
                        <a:pt x="1216" y="597"/>
                      </a:lnTo>
                      <a:lnTo>
                        <a:pt x="1216" y="613"/>
                      </a:lnTo>
                      <a:lnTo>
                        <a:pt x="1286" y="564"/>
                      </a:lnTo>
                      <a:lnTo>
                        <a:pt x="1357" y="516"/>
                      </a:lnTo>
                      <a:lnTo>
                        <a:pt x="1340" y="509"/>
                      </a:lnTo>
                      <a:lnTo>
                        <a:pt x="1327" y="506"/>
                      </a:lnTo>
                      <a:lnTo>
                        <a:pt x="1315" y="505"/>
                      </a:lnTo>
                      <a:lnTo>
                        <a:pt x="1305" y="506"/>
                      </a:lnTo>
                      <a:lnTo>
                        <a:pt x="1296" y="509"/>
                      </a:lnTo>
                      <a:lnTo>
                        <a:pt x="1286" y="514"/>
                      </a:lnTo>
                      <a:lnTo>
                        <a:pt x="1263" y="531"/>
                      </a:lnTo>
                      <a:close/>
                      <a:moveTo>
                        <a:pt x="5609" y="1655"/>
                      </a:moveTo>
                      <a:lnTo>
                        <a:pt x="5609" y="1655"/>
                      </a:lnTo>
                      <a:lnTo>
                        <a:pt x="5645" y="1730"/>
                      </a:lnTo>
                      <a:lnTo>
                        <a:pt x="5680" y="1805"/>
                      </a:lnTo>
                      <a:lnTo>
                        <a:pt x="5688" y="1792"/>
                      </a:lnTo>
                      <a:lnTo>
                        <a:pt x="5693" y="1781"/>
                      </a:lnTo>
                      <a:lnTo>
                        <a:pt x="5696" y="1769"/>
                      </a:lnTo>
                      <a:lnTo>
                        <a:pt x="5696" y="1759"/>
                      </a:lnTo>
                      <a:lnTo>
                        <a:pt x="5694" y="1749"/>
                      </a:lnTo>
                      <a:lnTo>
                        <a:pt x="5691" y="1739"/>
                      </a:lnTo>
                      <a:lnTo>
                        <a:pt x="5680" y="1715"/>
                      </a:lnTo>
                      <a:lnTo>
                        <a:pt x="5668" y="1690"/>
                      </a:lnTo>
                      <a:lnTo>
                        <a:pt x="5661" y="1680"/>
                      </a:lnTo>
                      <a:lnTo>
                        <a:pt x="5655" y="1672"/>
                      </a:lnTo>
                      <a:lnTo>
                        <a:pt x="5648" y="1665"/>
                      </a:lnTo>
                      <a:lnTo>
                        <a:pt x="5638" y="1660"/>
                      </a:lnTo>
                      <a:lnTo>
                        <a:pt x="5625" y="1657"/>
                      </a:lnTo>
                      <a:lnTo>
                        <a:pt x="5609" y="1655"/>
                      </a:lnTo>
                      <a:close/>
                      <a:moveTo>
                        <a:pt x="3747" y="5858"/>
                      </a:moveTo>
                      <a:lnTo>
                        <a:pt x="3747" y="5858"/>
                      </a:lnTo>
                      <a:lnTo>
                        <a:pt x="3772" y="5851"/>
                      </a:lnTo>
                      <a:lnTo>
                        <a:pt x="3784" y="5848"/>
                      </a:lnTo>
                      <a:lnTo>
                        <a:pt x="3792" y="5843"/>
                      </a:lnTo>
                      <a:lnTo>
                        <a:pt x="3800" y="5837"/>
                      </a:lnTo>
                      <a:lnTo>
                        <a:pt x="3807" y="5828"/>
                      </a:lnTo>
                      <a:lnTo>
                        <a:pt x="3812" y="5817"/>
                      </a:lnTo>
                      <a:lnTo>
                        <a:pt x="3817" y="5804"/>
                      </a:lnTo>
                      <a:lnTo>
                        <a:pt x="3737" y="5825"/>
                      </a:lnTo>
                      <a:lnTo>
                        <a:pt x="3660" y="5845"/>
                      </a:lnTo>
                      <a:lnTo>
                        <a:pt x="3671" y="5855"/>
                      </a:lnTo>
                      <a:lnTo>
                        <a:pt x="3681" y="5861"/>
                      </a:lnTo>
                      <a:lnTo>
                        <a:pt x="3691" y="5866"/>
                      </a:lnTo>
                      <a:lnTo>
                        <a:pt x="3701" y="5868"/>
                      </a:lnTo>
                      <a:lnTo>
                        <a:pt x="3711" y="5868"/>
                      </a:lnTo>
                      <a:lnTo>
                        <a:pt x="3721" y="5865"/>
                      </a:lnTo>
                      <a:lnTo>
                        <a:pt x="3747" y="5858"/>
                      </a:lnTo>
                      <a:close/>
                      <a:moveTo>
                        <a:pt x="5858" y="3748"/>
                      </a:moveTo>
                      <a:lnTo>
                        <a:pt x="5858" y="3748"/>
                      </a:lnTo>
                      <a:lnTo>
                        <a:pt x="5864" y="3721"/>
                      </a:lnTo>
                      <a:lnTo>
                        <a:pt x="5866" y="3711"/>
                      </a:lnTo>
                      <a:lnTo>
                        <a:pt x="5866" y="3701"/>
                      </a:lnTo>
                      <a:lnTo>
                        <a:pt x="5864" y="3692"/>
                      </a:lnTo>
                      <a:lnTo>
                        <a:pt x="5861" y="3682"/>
                      </a:lnTo>
                      <a:lnTo>
                        <a:pt x="5853" y="3670"/>
                      </a:lnTo>
                      <a:lnTo>
                        <a:pt x="5843" y="3659"/>
                      </a:lnTo>
                      <a:lnTo>
                        <a:pt x="5823" y="3741"/>
                      </a:lnTo>
                      <a:lnTo>
                        <a:pt x="5800" y="3817"/>
                      </a:lnTo>
                      <a:lnTo>
                        <a:pt x="5815" y="3814"/>
                      </a:lnTo>
                      <a:lnTo>
                        <a:pt x="5826" y="3807"/>
                      </a:lnTo>
                      <a:lnTo>
                        <a:pt x="5835" y="3800"/>
                      </a:lnTo>
                      <a:lnTo>
                        <a:pt x="5841" y="3794"/>
                      </a:lnTo>
                      <a:lnTo>
                        <a:pt x="5846" y="3784"/>
                      </a:lnTo>
                      <a:lnTo>
                        <a:pt x="5851" y="3774"/>
                      </a:lnTo>
                      <a:lnTo>
                        <a:pt x="5858" y="3748"/>
                      </a:lnTo>
                      <a:close/>
                      <a:moveTo>
                        <a:pt x="3747" y="92"/>
                      </a:moveTo>
                      <a:lnTo>
                        <a:pt x="3747" y="92"/>
                      </a:lnTo>
                      <a:lnTo>
                        <a:pt x="3721" y="86"/>
                      </a:lnTo>
                      <a:lnTo>
                        <a:pt x="3709" y="84"/>
                      </a:lnTo>
                      <a:lnTo>
                        <a:pt x="3698" y="84"/>
                      </a:lnTo>
                      <a:lnTo>
                        <a:pt x="3688" y="86"/>
                      </a:lnTo>
                      <a:lnTo>
                        <a:pt x="3678" y="91"/>
                      </a:lnTo>
                      <a:lnTo>
                        <a:pt x="3666" y="99"/>
                      </a:lnTo>
                      <a:lnTo>
                        <a:pt x="3655" y="110"/>
                      </a:lnTo>
                      <a:lnTo>
                        <a:pt x="3739" y="132"/>
                      </a:lnTo>
                      <a:lnTo>
                        <a:pt x="3818" y="153"/>
                      </a:lnTo>
                      <a:lnTo>
                        <a:pt x="3813" y="138"/>
                      </a:lnTo>
                      <a:lnTo>
                        <a:pt x="3807" y="125"/>
                      </a:lnTo>
                      <a:lnTo>
                        <a:pt x="3802" y="115"/>
                      </a:lnTo>
                      <a:lnTo>
                        <a:pt x="3793" y="109"/>
                      </a:lnTo>
                      <a:lnTo>
                        <a:pt x="3784" y="104"/>
                      </a:lnTo>
                      <a:lnTo>
                        <a:pt x="3774" y="101"/>
                      </a:lnTo>
                      <a:lnTo>
                        <a:pt x="3747" y="92"/>
                      </a:lnTo>
                      <a:close/>
                      <a:moveTo>
                        <a:pt x="2133" y="5802"/>
                      </a:moveTo>
                      <a:lnTo>
                        <a:pt x="2133" y="5802"/>
                      </a:lnTo>
                      <a:lnTo>
                        <a:pt x="2136" y="5817"/>
                      </a:lnTo>
                      <a:lnTo>
                        <a:pt x="2143" y="5828"/>
                      </a:lnTo>
                      <a:lnTo>
                        <a:pt x="2150" y="5837"/>
                      </a:lnTo>
                      <a:lnTo>
                        <a:pt x="2156" y="5843"/>
                      </a:lnTo>
                      <a:lnTo>
                        <a:pt x="2166" y="5848"/>
                      </a:lnTo>
                      <a:lnTo>
                        <a:pt x="2176" y="5851"/>
                      </a:lnTo>
                      <a:lnTo>
                        <a:pt x="2202" y="5858"/>
                      </a:lnTo>
                      <a:lnTo>
                        <a:pt x="2229" y="5865"/>
                      </a:lnTo>
                      <a:lnTo>
                        <a:pt x="2239" y="5868"/>
                      </a:lnTo>
                      <a:lnTo>
                        <a:pt x="2249" y="5868"/>
                      </a:lnTo>
                      <a:lnTo>
                        <a:pt x="2258" y="5866"/>
                      </a:lnTo>
                      <a:lnTo>
                        <a:pt x="2268" y="5861"/>
                      </a:lnTo>
                      <a:lnTo>
                        <a:pt x="2280" y="5855"/>
                      </a:lnTo>
                      <a:lnTo>
                        <a:pt x="2291" y="5845"/>
                      </a:lnTo>
                      <a:lnTo>
                        <a:pt x="2214" y="5825"/>
                      </a:lnTo>
                      <a:lnTo>
                        <a:pt x="2133" y="5802"/>
                      </a:lnTo>
                      <a:close/>
                      <a:moveTo>
                        <a:pt x="130" y="2216"/>
                      </a:moveTo>
                      <a:lnTo>
                        <a:pt x="130" y="2216"/>
                      </a:lnTo>
                      <a:lnTo>
                        <a:pt x="153" y="2132"/>
                      </a:lnTo>
                      <a:lnTo>
                        <a:pt x="136" y="2137"/>
                      </a:lnTo>
                      <a:lnTo>
                        <a:pt x="125" y="2143"/>
                      </a:lnTo>
                      <a:lnTo>
                        <a:pt x="115" y="2148"/>
                      </a:lnTo>
                      <a:lnTo>
                        <a:pt x="108" y="2157"/>
                      </a:lnTo>
                      <a:lnTo>
                        <a:pt x="104" y="2166"/>
                      </a:lnTo>
                      <a:lnTo>
                        <a:pt x="99" y="2176"/>
                      </a:lnTo>
                      <a:lnTo>
                        <a:pt x="92" y="2203"/>
                      </a:lnTo>
                      <a:lnTo>
                        <a:pt x="84" y="2229"/>
                      </a:lnTo>
                      <a:lnTo>
                        <a:pt x="82" y="2241"/>
                      </a:lnTo>
                      <a:lnTo>
                        <a:pt x="82" y="2252"/>
                      </a:lnTo>
                      <a:lnTo>
                        <a:pt x="85" y="2262"/>
                      </a:lnTo>
                      <a:lnTo>
                        <a:pt x="90" y="2272"/>
                      </a:lnTo>
                      <a:lnTo>
                        <a:pt x="99" y="2284"/>
                      </a:lnTo>
                      <a:lnTo>
                        <a:pt x="110" y="2295"/>
                      </a:lnTo>
                      <a:lnTo>
                        <a:pt x="130" y="2216"/>
                      </a:lnTo>
                      <a:close/>
                      <a:moveTo>
                        <a:pt x="4600" y="5438"/>
                      </a:moveTo>
                      <a:lnTo>
                        <a:pt x="4600" y="5438"/>
                      </a:lnTo>
                      <a:lnTo>
                        <a:pt x="4613" y="5443"/>
                      </a:lnTo>
                      <a:lnTo>
                        <a:pt x="4624" y="5446"/>
                      </a:lnTo>
                      <a:lnTo>
                        <a:pt x="4636" y="5446"/>
                      </a:lnTo>
                      <a:lnTo>
                        <a:pt x="4646" y="5444"/>
                      </a:lnTo>
                      <a:lnTo>
                        <a:pt x="4656" y="5441"/>
                      </a:lnTo>
                      <a:lnTo>
                        <a:pt x="4664" y="5436"/>
                      </a:lnTo>
                      <a:lnTo>
                        <a:pt x="4687" y="5421"/>
                      </a:lnTo>
                      <a:lnTo>
                        <a:pt x="4708" y="5405"/>
                      </a:lnTo>
                      <a:lnTo>
                        <a:pt x="4717" y="5398"/>
                      </a:lnTo>
                      <a:lnTo>
                        <a:pt x="4723" y="5390"/>
                      </a:lnTo>
                      <a:lnTo>
                        <a:pt x="4728" y="5382"/>
                      </a:lnTo>
                      <a:lnTo>
                        <a:pt x="4732" y="5372"/>
                      </a:lnTo>
                      <a:lnTo>
                        <a:pt x="4733" y="5358"/>
                      </a:lnTo>
                      <a:lnTo>
                        <a:pt x="4733" y="5344"/>
                      </a:lnTo>
                      <a:lnTo>
                        <a:pt x="4666" y="5391"/>
                      </a:lnTo>
                      <a:lnTo>
                        <a:pt x="4600" y="5438"/>
                      </a:lnTo>
                      <a:close/>
                      <a:moveTo>
                        <a:pt x="270" y="4237"/>
                      </a:moveTo>
                      <a:lnTo>
                        <a:pt x="270" y="4237"/>
                      </a:lnTo>
                      <a:lnTo>
                        <a:pt x="282" y="4262"/>
                      </a:lnTo>
                      <a:lnTo>
                        <a:pt x="287" y="4272"/>
                      </a:lnTo>
                      <a:lnTo>
                        <a:pt x="293" y="4279"/>
                      </a:lnTo>
                      <a:lnTo>
                        <a:pt x="301" y="4285"/>
                      </a:lnTo>
                      <a:lnTo>
                        <a:pt x="311" y="4290"/>
                      </a:lnTo>
                      <a:lnTo>
                        <a:pt x="324" y="4293"/>
                      </a:lnTo>
                      <a:lnTo>
                        <a:pt x="341" y="4295"/>
                      </a:lnTo>
                      <a:lnTo>
                        <a:pt x="305" y="4221"/>
                      </a:lnTo>
                      <a:lnTo>
                        <a:pt x="270" y="4145"/>
                      </a:lnTo>
                      <a:lnTo>
                        <a:pt x="262" y="4158"/>
                      </a:lnTo>
                      <a:lnTo>
                        <a:pt x="255" y="4170"/>
                      </a:lnTo>
                      <a:lnTo>
                        <a:pt x="254" y="4181"/>
                      </a:lnTo>
                      <a:lnTo>
                        <a:pt x="252" y="4191"/>
                      </a:lnTo>
                      <a:lnTo>
                        <a:pt x="254" y="4201"/>
                      </a:lnTo>
                      <a:lnTo>
                        <a:pt x="259" y="4213"/>
                      </a:lnTo>
                      <a:lnTo>
                        <a:pt x="270" y="4237"/>
                      </a:lnTo>
                      <a:close/>
                      <a:moveTo>
                        <a:pt x="92" y="3748"/>
                      </a:moveTo>
                      <a:lnTo>
                        <a:pt x="92" y="3748"/>
                      </a:lnTo>
                      <a:lnTo>
                        <a:pt x="99" y="3774"/>
                      </a:lnTo>
                      <a:lnTo>
                        <a:pt x="104" y="3786"/>
                      </a:lnTo>
                      <a:lnTo>
                        <a:pt x="108" y="3794"/>
                      </a:lnTo>
                      <a:lnTo>
                        <a:pt x="115" y="3802"/>
                      </a:lnTo>
                      <a:lnTo>
                        <a:pt x="123" y="3809"/>
                      </a:lnTo>
                      <a:lnTo>
                        <a:pt x="135" y="3814"/>
                      </a:lnTo>
                      <a:lnTo>
                        <a:pt x="151" y="3819"/>
                      </a:lnTo>
                      <a:lnTo>
                        <a:pt x="128" y="3738"/>
                      </a:lnTo>
                      <a:lnTo>
                        <a:pt x="108" y="3657"/>
                      </a:lnTo>
                      <a:lnTo>
                        <a:pt x="97" y="3670"/>
                      </a:lnTo>
                      <a:lnTo>
                        <a:pt x="89" y="3680"/>
                      </a:lnTo>
                      <a:lnTo>
                        <a:pt x="85" y="3690"/>
                      </a:lnTo>
                      <a:lnTo>
                        <a:pt x="82" y="3700"/>
                      </a:lnTo>
                      <a:lnTo>
                        <a:pt x="82" y="3710"/>
                      </a:lnTo>
                      <a:lnTo>
                        <a:pt x="84" y="3721"/>
                      </a:lnTo>
                      <a:lnTo>
                        <a:pt x="92" y="3748"/>
                      </a:lnTo>
                      <a:close/>
                      <a:moveTo>
                        <a:pt x="864" y="5086"/>
                      </a:moveTo>
                      <a:lnTo>
                        <a:pt x="864" y="5086"/>
                      </a:lnTo>
                      <a:lnTo>
                        <a:pt x="883" y="5105"/>
                      </a:lnTo>
                      <a:lnTo>
                        <a:pt x="892" y="5113"/>
                      </a:lnTo>
                      <a:lnTo>
                        <a:pt x="900" y="5118"/>
                      </a:lnTo>
                      <a:lnTo>
                        <a:pt x="910" y="5121"/>
                      </a:lnTo>
                      <a:lnTo>
                        <a:pt x="921" y="5121"/>
                      </a:lnTo>
                      <a:lnTo>
                        <a:pt x="933" y="5121"/>
                      </a:lnTo>
                      <a:lnTo>
                        <a:pt x="949" y="5118"/>
                      </a:lnTo>
                      <a:lnTo>
                        <a:pt x="890" y="5060"/>
                      </a:lnTo>
                      <a:lnTo>
                        <a:pt x="832" y="5001"/>
                      </a:lnTo>
                      <a:lnTo>
                        <a:pt x="829" y="5016"/>
                      </a:lnTo>
                      <a:lnTo>
                        <a:pt x="829" y="5029"/>
                      </a:lnTo>
                      <a:lnTo>
                        <a:pt x="829" y="5040"/>
                      </a:lnTo>
                      <a:lnTo>
                        <a:pt x="832" y="5050"/>
                      </a:lnTo>
                      <a:lnTo>
                        <a:pt x="837" y="5058"/>
                      </a:lnTo>
                      <a:lnTo>
                        <a:pt x="845" y="5067"/>
                      </a:lnTo>
                      <a:lnTo>
                        <a:pt x="864" y="5086"/>
                      </a:lnTo>
                      <a:close/>
                      <a:moveTo>
                        <a:pt x="1263" y="5421"/>
                      </a:moveTo>
                      <a:lnTo>
                        <a:pt x="1263" y="5421"/>
                      </a:lnTo>
                      <a:lnTo>
                        <a:pt x="1284" y="5436"/>
                      </a:lnTo>
                      <a:lnTo>
                        <a:pt x="1294" y="5441"/>
                      </a:lnTo>
                      <a:lnTo>
                        <a:pt x="1304" y="5444"/>
                      </a:lnTo>
                      <a:lnTo>
                        <a:pt x="1314" y="5446"/>
                      </a:lnTo>
                      <a:lnTo>
                        <a:pt x="1324" y="5446"/>
                      </a:lnTo>
                      <a:lnTo>
                        <a:pt x="1337" y="5443"/>
                      </a:lnTo>
                      <a:lnTo>
                        <a:pt x="1352" y="5438"/>
                      </a:lnTo>
                      <a:lnTo>
                        <a:pt x="1282" y="5391"/>
                      </a:lnTo>
                      <a:lnTo>
                        <a:pt x="1216" y="5344"/>
                      </a:lnTo>
                      <a:lnTo>
                        <a:pt x="1216" y="5358"/>
                      </a:lnTo>
                      <a:lnTo>
                        <a:pt x="1218" y="5372"/>
                      </a:lnTo>
                      <a:lnTo>
                        <a:pt x="1221" y="5382"/>
                      </a:lnTo>
                      <a:lnTo>
                        <a:pt x="1226" y="5390"/>
                      </a:lnTo>
                      <a:lnTo>
                        <a:pt x="1233" y="5398"/>
                      </a:lnTo>
                      <a:lnTo>
                        <a:pt x="1241" y="5405"/>
                      </a:lnTo>
                      <a:lnTo>
                        <a:pt x="1263" y="5421"/>
                      </a:lnTo>
                      <a:close/>
                      <a:moveTo>
                        <a:pt x="1713" y="5680"/>
                      </a:moveTo>
                      <a:lnTo>
                        <a:pt x="1713" y="5680"/>
                      </a:lnTo>
                      <a:lnTo>
                        <a:pt x="1737" y="5691"/>
                      </a:lnTo>
                      <a:lnTo>
                        <a:pt x="1747" y="5695"/>
                      </a:lnTo>
                      <a:lnTo>
                        <a:pt x="1757" y="5698"/>
                      </a:lnTo>
                      <a:lnTo>
                        <a:pt x="1767" y="5698"/>
                      </a:lnTo>
                      <a:lnTo>
                        <a:pt x="1779" y="5695"/>
                      </a:lnTo>
                      <a:lnTo>
                        <a:pt x="1790" y="5690"/>
                      </a:lnTo>
                      <a:lnTo>
                        <a:pt x="1803" y="5682"/>
                      </a:lnTo>
                      <a:lnTo>
                        <a:pt x="1728" y="5649"/>
                      </a:lnTo>
                      <a:lnTo>
                        <a:pt x="1655" y="5612"/>
                      </a:lnTo>
                      <a:lnTo>
                        <a:pt x="1657" y="5627"/>
                      </a:lnTo>
                      <a:lnTo>
                        <a:pt x="1660" y="5640"/>
                      </a:lnTo>
                      <a:lnTo>
                        <a:pt x="1665" y="5650"/>
                      </a:lnTo>
                      <a:lnTo>
                        <a:pt x="1671" y="5657"/>
                      </a:lnTo>
                      <a:lnTo>
                        <a:pt x="1680" y="5663"/>
                      </a:lnTo>
                      <a:lnTo>
                        <a:pt x="1688" y="5668"/>
                      </a:lnTo>
                      <a:lnTo>
                        <a:pt x="1713" y="5680"/>
                      </a:lnTo>
                      <a:close/>
                      <a:moveTo>
                        <a:pt x="529" y="4687"/>
                      </a:moveTo>
                      <a:lnTo>
                        <a:pt x="529" y="4687"/>
                      </a:lnTo>
                      <a:lnTo>
                        <a:pt x="545" y="4710"/>
                      </a:lnTo>
                      <a:lnTo>
                        <a:pt x="552" y="4719"/>
                      </a:lnTo>
                      <a:lnTo>
                        <a:pt x="560" y="4725"/>
                      </a:lnTo>
                      <a:lnTo>
                        <a:pt x="568" y="4730"/>
                      </a:lnTo>
                      <a:lnTo>
                        <a:pt x="580" y="4732"/>
                      </a:lnTo>
                      <a:lnTo>
                        <a:pt x="593" y="4734"/>
                      </a:lnTo>
                      <a:lnTo>
                        <a:pt x="608" y="4734"/>
                      </a:lnTo>
                      <a:lnTo>
                        <a:pt x="560" y="4666"/>
                      </a:lnTo>
                      <a:lnTo>
                        <a:pt x="514" y="4597"/>
                      </a:lnTo>
                      <a:lnTo>
                        <a:pt x="507" y="4612"/>
                      </a:lnTo>
                      <a:lnTo>
                        <a:pt x="504" y="4625"/>
                      </a:lnTo>
                      <a:lnTo>
                        <a:pt x="504" y="4636"/>
                      </a:lnTo>
                      <a:lnTo>
                        <a:pt x="506" y="4646"/>
                      </a:lnTo>
                      <a:lnTo>
                        <a:pt x="509" y="4656"/>
                      </a:lnTo>
                      <a:lnTo>
                        <a:pt x="514" y="4664"/>
                      </a:lnTo>
                      <a:lnTo>
                        <a:pt x="529" y="4687"/>
                      </a:lnTo>
                      <a:close/>
                      <a:moveTo>
                        <a:pt x="3235" y="5949"/>
                      </a:moveTo>
                      <a:lnTo>
                        <a:pt x="3235" y="5949"/>
                      </a:lnTo>
                      <a:lnTo>
                        <a:pt x="3261" y="5947"/>
                      </a:lnTo>
                      <a:lnTo>
                        <a:pt x="3272" y="5944"/>
                      </a:lnTo>
                      <a:lnTo>
                        <a:pt x="3281" y="5940"/>
                      </a:lnTo>
                      <a:lnTo>
                        <a:pt x="3291" y="5937"/>
                      </a:lnTo>
                      <a:lnTo>
                        <a:pt x="3297" y="5929"/>
                      </a:lnTo>
                      <a:lnTo>
                        <a:pt x="3305" y="5919"/>
                      </a:lnTo>
                      <a:lnTo>
                        <a:pt x="3312" y="5906"/>
                      </a:lnTo>
                      <a:lnTo>
                        <a:pt x="3231" y="5914"/>
                      </a:lnTo>
                      <a:lnTo>
                        <a:pt x="3150" y="5921"/>
                      </a:lnTo>
                      <a:lnTo>
                        <a:pt x="3160" y="5932"/>
                      </a:lnTo>
                      <a:lnTo>
                        <a:pt x="3169" y="5940"/>
                      </a:lnTo>
                      <a:lnTo>
                        <a:pt x="3178" y="5945"/>
                      </a:lnTo>
                      <a:lnTo>
                        <a:pt x="3187" y="5949"/>
                      </a:lnTo>
                      <a:lnTo>
                        <a:pt x="3197" y="5950"/>
                      </a:lnTo>
                      <a:lnTo>
                        <a:pt x="3208" y="5950"/>
                      </a:lnTo>
                      <a:lnTo>
                        <a:pt x="3235" y="5949"/>
                      </a:lnTo>
                      <a:close/>
                      <a:moveTo>
                        <a:pt x="3235" y="2"/>
                      </a:moveTo>
                      <a:lnTo>
                        <a:pt x="3235" y="2"/>
                      </a:lnTo>
                      <a:lnTo>
                        <a:pt x="3206" y="0"/>
                      </a:lnTo>
                      <a:lnTo>
                        <a:pt x="3197" y="0"/>
                      </a:lnTo>
                      <a:lnTo>
                        <a:pt x="3185" y="2"/>
                      </a:lnTo>
                      <a:lnTo>
                        <a:pt x="3177" y="7"/>
                      </a:lnTo>
                      <a:lnTo>
                        <a:pt x="3167" y="13"/>
                      </a:lnTo>
                      <a:lnTo>
                        <a:pt x="3157" y="21"/>
                      </a:lnTo>
                      <a:lnTo>
                        <a:pt x="3147" y="36"/>
                      </a:lnTo>
                      <a:lnTo>
                        <a:pt x="3231" y="41"/>
                      </a:lnTo>
                      <a:lnTo>
                        <a:pt x="3315" y="51"/>
                      </a:lnTo>
                      <a:lnTo>
                        <a:pt x="3307" y="36"/>
                      </a:lnTo>
                      <a:lnTo>
                        <a:pt x="3300" y="25"/>
                      </a:lnTo>
                      <a:lnTo>
                        <a:pt x="3292" y="16"/>
                      </a:lnTo>
                      <a:lnTo>
                        <a:pt x="3282" y="10"/>
                      </a:lnTo>
                      <a:lnTo>
                        <a:pt x="3274" y="7"/>
                      </a:lnTo>
                      <a:lnTo>
                        <a:pt x="3263" y="5"/>
                      </a:lnTo>
                      <a:lnTo>
                        <a:pt x="3235" y="2"/>
                      </a:lnTo>
                      <a:close/>
                      <a:moveTo>
                        <a:pt x="4235" y="270"/>
                      </a:moveTo>
                      <a:lnTo>
                        <a:pt x="4235" y="270"/>
                      </a:lnTo>
                      <a:lnTo>
                        <a:pt x="4211" y="259"/>
                      </a:lnTo>
                      <a:lnTo>
                        <a:pt x="4201" y="256"/>
                      </a:lnTo>
                      <a:lnTo>
                        <a:pt x="4191" y="254"/>
                      </a:lnTo>
                      <a:lnTo>
                        <a:pt x="4179" y="254"/>
                      </a:lnTo>
                      <a:lnTo>
                        <a:pt x="4169" y="257"/>
                      </a:lnTo>
                      <a:lnTo>
                        <a:pt x="4156" y="262"/>
                      </a:lnTo>
                      <a:lnTo>
                        <a:pt x="4143" y="272"/>
                      </a:lnTo>
                      <a:lnTo>
                        <a:pt x="4219" y="307"/>
                      </a:lnTo>
                      <a:lnTo>
                        <a:pt x="4295" y="343"/>
                      </a:lnTo>
                      <a:lnTo>
                        <a:pt x="4293" y="326"/>
                      </a:lnTo>
                      <a:lnTo>
                        <a:pt x="4290" y="313"/>
                      </a:lnTo>
                      <a:lnTo>
                        <a:pt x="4285" y="303"/>
                      </a:lnTo>
                      <a:lnTo>
                        <a:pt x="4278" y="295"/>
                      </a:lnTo>
                      <a:lnTo>
                        <a:pt x="4270" y="289"/>
                      </a:lnTo>
                      <a:lnTo>
                        <a:pt x="4260" y="282"/>
                      </a:lnTo>
                      <a:lnTo>
                        <a:pt x="4235" y="270"/>
                      </a:lnTo>
                      <a:close/>
                      <a:moveTo>
                        <a:pt x="2715" y="5949"/>
                      </a:moveTo>
                      <a:lnTo>
                        <a:pt x="2715" y="5949"/>
                      </a:lnTo>
                      <a:lnTo>
                        <a:pt x="2742" y="5950"/>
                      </a:lnTo>
                      <a:lnTo>
                        <a:pt x="2751" y="5950"/>
                      </a:lnTo>
                      <a:lnTo>
                        <a:pt x="2761" y="5949"/>
                      </a:lnTo>
                      <a:lnTo>
                        <a:pt x="2771" y="5945"/>
                      </a:lnTo>
                      <a:lnTo>
                        <a:pt x="2779" y="5940"/>
                      </a:lnTo>
                      <a:lnTo>
                        <a:pt x="2789" y="5932"/>
                      </a:lnTo>
                      <a:lnTo>
                        <a:pt x="2799" y="5921"/>
                      </a:lnTo>
                      <a:lnTo>
                        <a:pt x="2717" y="5914"/>
                      </a:lnTo>
                      <a:lnTo>
                        <a:pt x="2636" y="5906"/>
                      </a:lnTo>
                      <a:lnTo>
                        <a:pt x="2644" y="5919"/>
                      </a:lnTo>
                      <a:lnTo>
                        <a:pt x="2651" y="5929"/>
                      </a:lnTo>
                      <a:lnTo>
                        <a:pt x="2659" y="5936"/>
                      </a:lnTo>
                      <a:lnTo>
                        <a:pt x="2667" y="5940"/>
                      </a:lnTo>
                      <a:lnTo>
                        <a:pt x="2677" y="5944"/>
                      </a:lnTo>
                      <a:lnTo>
                        <a:pt x="2687" y="5947"/>
                      </a:lnTo>
                      <a:lnTo>
                        <a:pt x="2715" y="594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AFCAFD"/>
                    </a:gs>
                    <a:gs pos="52000">
                      <a:srgbClr val="193360"/>
                    </a:gs>
                    <a:gs pos="100000">
                      <a:srgbClr val="193360"/>
                    </a:gs>
                  </a:gsLst>
                  <a:lin ang="270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22" name="Freeform 5"/>
                <p:cNvSpPr>
                  <a:spLocks noEditPoints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099454" y="127443"/>
                  <a:ext cx="1294093" cy="1294513"/>
                </a:xfrm>
                <a:custGeom>
                  <a:avLst/>
                  <a:gdLst>
                    <a:gd name="T0" fmla="*/ 2147483647 w 6142"/>
                    <a:gd name="T1" fmla="*/ 2147483647 h 6144"/>
                    <a:gd name="T2" fmla="*/ 2147483647 w 6142"/>
                    <a:gd name="T3" fmla="*/ 2147483647 h 6144"/>
                    <a:gd name="T4" fmla="*/ 2147483647 w 6142"/>
                    <a:gd name="T5" fmla="*/ 2147483647 h 6144"/>
                    <a:gd name="T6" fmla="*/ 2147483647 w 6142"/>
                    <a:gd name="T7" fmla="*/ 2147483647 h 6144"/>
                    <a:gd name="T8" fmla="*/ 2147483647 w 6142"/>
                    <a:gd name="T9" fmla="*/ 2147483647 h 6144"/>
                    <a:gd name="T10" fmla="*/ 2147483647 w 6142"/>
                    <a:gd name="T11" fmla="*/ 2147483647 h 6144"/>
                    <a:gd name="T12" fmla="*/ 2147483647 w 6142"/>
                    <a:gd name="T13" fmla="*/ 2147483647 h 6144"/>
                    <a:gd name="T14" fmla="*/ 2147483647 w 6142"/>
                    <a:gd name="T15" fmla="*/ 2147483647 h 6144"/>
                    <a:gd name="T16" fmla="*/ 2147483647 w 6142"/>
                    <a:gd name="T17" fmla="*/ 2147483647 h 6144"/>
                    <a:gd name="T18" fmla="*/ 2147483647 w 6142"/>
                    <a:gd name="T19" fmla="*/ 2147483647 h 6144"/>
                    <a:gd name="T20" fmla="*/ 2147483647 w 6142"/>
                    <a:gd name="T21" fmla="*/ 2147483647 h 6144"/>
                    <a:gd name="T22" fmla="*/ 2147483647 w 6142"/>
                    <a:gd name="T23" fmla="*/ 2147483647 h 6144"/>
                    <a:gd name="T24" fmla="*/ 2147483647 w 6142"/>
                    <a:gd name="T25" fmla="*/ 2147483647 h 6144"/>
                    <a:gd name="T26" fmla="*/ 2147483647 w 6142"/>
                    <a:gd name="T27" fmla="*/ 2147483647 h 6144"/>
                    <a:gd name="T28" fmla="*/ 2147483647 w 6142"/>
                    <a:gd name="T29" fmla="*/ 2147483647 h 6144"/>
                    <a:gd name="T30" fmla="*/ 2147483647 w 6142"/>
                    <a:gd name="T31" fmla="*/ 2147483647 h 6144"/>
                    <a:gd name="T32" fmla="*/ 2147483647 w 6142"/>
                    <a:gd name="T33" fmla="*/ 2147483647 h 6144"/>
                    <a:gd name="T34" fmla="*/ 2147483647 w 6142"/>
                    <a:gd name="T35" fmla="*/ 2147483647 h 6144"/>
                    <a:gd name="T36" fmla="*/ 2147483647 w 6142"/>
                    <a:gd name="T37" fmla="*/ 2147483647 h 6144"/>
                    <a:gd name="T38" fmla="*/ 2147483647 w 6142"/>
                    <a:gd name="T39" fmla="*/ 2147483647 h 6144"/>
                    <a:gd name="T40" fmla="*/ 2147483647 w 6142"/>
                    <a:gd name="T41" fmla="*/ 2147483647 h 6144"/>
                    <a:gd name="T42" fmla="*/ 2147483647 w 6142"/>
                    <a:gd name="T43" fmla="*/ 2147483647 h 6144"/>
                    <a:gd name="T44" fmla="*/ 2147483647 w 6142"/>
                    <a:gd name="T45" fmla="*/ 2147483647 h 6144"/>
                    <a:gd name="T46" fmla="*/ 2147483647 w 6142"/>
                    <a:gd name="T47" fmla="*/ 2147483647 h 6144"/>
                    <a:gd name="T48" fmla="*/ 2147483647 w 6142"/>
                    <a:gd name="T49" fmla="*/ 2147483647 h 6144"/>
                    <a:gd name="T50" fmla="*/ 2147483647 w 6142"/>
                    <a:gd name="T51" fmla="*/ 2147483647 h 6144"/>
                    <a:gd name="T52" fmla="*/ 2147483647 w 6142"/>
                    <a:gd name="T53" fmla="*/ 2147483647 h 6144"/>
                    <a:gd name="T54" fmla="*/ 2147483647 w 6142"/>
                    <a:gd name="T55" fmla="*/ 2147483647 h 6144"/>
                    <a:gd name="T56" fmla="*/ 2147483647 w 6142"/>
                    <a:gd name="T57" fmla="*/ 2147483647 h 6144"/>
                    <a:gd name="T58" fmla="*/ 2147483647 w 6142"/>
                    <a:gd name="T59" fmla="*/ 2147483647 h 6144"/>
                    <a:gd name="T60" fmla="*/ 2147483647 w 6142"/>
                    <a:gd name="T61" fmla="*/ 2147483647 h 6144"/>
                    <a:gd name="T62" fmla="*/ 2147483647 w 6142"/>
                    <a:gd name="T63" fmla="*/ 2147483647 h 6144"/>
                    <a:gd name="T64" fmla="*/ 2147483647 w 6142"/>
                    <a:gd name="T65" fmla="*/ 2147483647 h 6144"/>
                    <a:gd name="T66" fmla="*/ 2147483647 w 6142"/>
                    <a:gd name="T67" fmla="*/ 2147483647 h 6144"/>
                    <a:gd name="T68" fmla="*/ 2147483647 w 6142"/>
                    <a:gd name="T69" fmla="*/ 2147483647 h 6144"/>
                    <a:gd name="T70" fmla="*/ 2147483647 w 6142"/>
                    <a:gd name="T71" fmla="*/ 2147483647 h 6144"/>
                    <a:gd name="T72" fmla="*/ 2147483647 w 6142"/>
                    <a:gd name="T73" fmla="*/ 2147483647 h 6144"/>
                    <a:gd name="T74" fmla="*/ 2147483647 w 6142"/>
                    <a:gd name="T75" fmla="*/ 2147483647 h 6144"/>
                    <a:gd name="T76" fmla="*/ 2147483647 w 6142"/>
                    <a:gd name="T77" fmla="*/ 2147483647 h 6144"/>
                    <a:gd name="T78" fmla="*/ 2147483647 w 6142"/>
                    <a:gd name="T79" fmla="*/ 2147483647 h 6144"/>
                    <a:gd name="T80" fmla="*/ 2147483647 w 6142"/>
                    <a:gd name="T81" fmla="*/ 2147483647 h 6144"/>
                    <a:gd name="T82" fmla="*/ 2147483647 w 6142"/>
                    <a:gd name="T83" fmla="*/ 2147483647 h 6144"/>
                    <a:gd name="T84" fmla="*/ 2147483647 w 6142"/>
                    <a:gd name="T85" fmla="*/ 2147483647 h 6144"/>
                    <a:gd name="T86" fmla="*/ 2147483647 w 6142"/>
                    <a:gd name="T87" fmla="*/ 2147483647 h 6144"/>
                    <a:gd name="T88" fmla="*/ 2147483647 w 6142"/>
                    <a:gd name="T89" fmla="*/ 2147483647 h 6144"/>
                    <a:gd name="T90" fmla="*/ 2147483647 w 6142"/>
                    <a:gd name="T91" fmla="*/ 2147483647 h 6144"/>
                    <a:gd name="T92" fmla="*/ 2147483647 w 6142"/>
                    <a:gd name="T93" fmla="*/ 2147483647 h 6144"/>
                    <a:gd name="T94" fmla="*/ 2147483647 w 6142"/>
                    <a:gd name="T95" fmla="*/ 2147483647 h 6144"/>
                    <a:gd name="T96" fmla="*/ 2147483647 w 6142"/>
                    <a:gd name="T97" fmla="*/ 2147483647 h 6144"/>
                    <a:gd name="T98" fmla="*/ 2147483647 w 6142"/>
                    <a:gd name="T99" fmla="*/ 2147483647 h 6144"/>
                    <a:gd name="T100" fmla="*/ 2147483647 w 6142"/>
                    <a:gd name="T101" fmla="*/ 2147483647 h 6144"/>
                    <a:gd name="T102" fmla="*/ 2147483647 w 6142"/>
                    <a:gd name="T103" fmla="*/ 2147483647 h 6144"/>
                    <a:gd name="T104" fmla="*/ 2147483647 w 6142"/>
                    <a:gd name="T105" fmla="*/ 2147483647 h 6144"/>
                    <a:gd name="T106" fmla="*/ 2147483647 w 6142"/>
                    <a:gd name="T107" fmla="*/ 2147483647 h 6144"/>
                    <a:gd name="T108" fmla="*/ 2147483647 w 6142"/>
                    <a:gd name="T109" fmla="*/ 2147483647 h 6144"/>
                    <a:gd name="T110" fmla="*/ 2147483647 w 6142"/>
                    <a:gd name="T111" fmla="*/ 2147483647 h 6144"/>
                    <a:gd name="T112" fmla="*/ 2147483647 w 6142"/>
                    <a:gd name="T113" fmla="*/ 2147483647 h 6144"/>
                    <a:gd name="T114" fmla="*/ 2147483647 w 6142"/>
                    <a:gd name="T115" fmla="*/ 2147483647 h 614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6142"/>
                    <a:gd name="T175" fmla="*/ 0 h 6144"/>
                    <a:gd name="T176" fmla="*/ 6142 w 6142"/>
                    <a:gd name="T177" fmla="*/ 6144 h 614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6142" h="6144">
                      <a:moveTo>
                        <a:pt x="6038" y="3867"/>
                      </a:moveTo>
                      <a:lnTo>
                        <a:pt x="6038" y="3867"/>
                      </a:lnTo>
                      <a:lnTo>
                        <a:pt x="6017" y="3944"/>
                      </a:lnTo>
                      <a:lnTo>
                        <a:pt x="5993" y="4018"/>
                      </a:lnTo>
                      <a:lnTo>
                        <a:pt x="5968" y="4093"/>
                      </a:lnTo>
                      <a:lnTo>
                        <a:pt x="5942" y="4165"/>
                      </a:lnTo>
                      <a:lnTo>
                        <a:pt x="5913" y="4238"/>
                      </a:lnTo>
                      <a:lnTo>
                        <a:pt x="5883" y="4308"/>
                      </a:lnTo>
                      <a:lnTo>
                        <a:pt x="5850" y="4379"/>
                      </a:lnTo>
                      <a:lnTo>
                        <a:pt x="5817" y="4448"/>
                      </a:lnTo>
                      <a:lnTo>
                        <a:pt x="5781" y="4516"/>
                      </a:lnTo>
                      <a:lnTo>
                        <a:pt x="5746" y="4583"/>
                      </a:lnTo>
                      <a:lnTo>
                        <a:pt x="5707" y="4648"/>
                      </a:lnTo>
                      <a:lnTo>
                        <a:pt x="5668" y="4712"/>
                      </a:lnTo>
                      <a:lnTo>
                        <a:pt x="5626" y="4777"/>
                      </a:lnTo>
                      <a:lnTo>
                        <a:pt x="5585" y="4838"/>
                      </a:lnTo>
                      <a:lnTo>
                        <a:pt x="5540" y="4899"/>
                      </a:lnTo>
                      <a:lnTo>
                        <a:pt x="5495" y="4960"/>
                      </a:lnTo>
                      <a:lnTo>
                        <a:pt x="5448" y="5016"/>
                      </a:lnTo>
                      <a:lnTo>
                        <a:pt x="5401" y="5075"/>
                      </a:lnTo>
                      <a:lnTo>
                        <a:pt x="5352" y="5130"/>
                      </a:lnTo>
                      <a:lnTo>
                        <a:pt x="5301" y="5185"/>
                      </a:lnTo>
                      <a:lnTo>
                        <a:pt x="5250" y="5238"/>
                      </a:lnTo>
                      <a:lnTo>
                        <a:pt x="5197" y="5289"/>
                      </a:lnTo>
                      <a:lnTo>
                        <a:pt x="5142" y="5340"/>
                      </a:lnTo>
                      <a:lnTo>
                        <a:pt x="5087" y="5389"/>
                      </a:lnTo>
                      <a:lnTo>
                        <a:pt x="5030" y="5438"/>
                      </a:lnTo>
                      <a:lnTo>
                        <a:pt x="4974" y="5483"/>
                      </a:lnTo>
                      <a:lnTo>
                        <a:pt x="4915" y="5528"/>
                      </a:lnTo>
                      <a:lnTo>
                        <a:pt x="4854" y="5571"/>
                      </a:lnTo>
                      <a:lnTo>
                        <a:pt x="4795" y="5615"/>
                      </a:lnTo>
                      <a:lnTo>
                        <a:pt x="4732" y="5656"/>
                      </a:lnTo>
                      <a:lnTo>
                        <a:pt x="4670" y="5693"/>
                      </a:lnTo>
                      <a:lnTo>
                        <a:pt x="4607" y="5732"/>
                      </a:lnTo>
                      <a:lnTo>
                        <a:pt x="4542" y="5767"/>
                      </a:lnTo>
                      <a:lnTo>
                        <a:pt x="4478" y="5803"/>
                      </a:lnTo>
                      <a:lnTo>
                        <a:pt x="4411" y="5834"/>
                      </a:lnTo>
                      <a:lnTo>
                        <a:pt x="4344" y="5866"/>
                      </a:lnTo>
                      <a:lnTo>
                        <a:pt x="4278" y="5897"/>
                      </a:lnTo>
                      <a:lnTo>
                        <a:pt x="4209" y="5924"/>
                      </a:lnTo>
                      <a:lnTo>
                        <a:pt x="4140" y="5952"/>
                      </a:lnTo>
                      <a:lnTo>
                        <a:pt x="4072" y="5975"/>
                      </a:lnTo>
                      <a:lnTo>
                        <a:pt x="4001" y="5999"/>
                      </a:lnTo>
                      <a:lnTo>
                        <a:pt x="3931" y="6020"/>
                      </a:lnTo>
                      <a:lnTo>
                        <a:pt x="3858" y="6040"/>
                      </a:lnTo>
                      <a:lnTo>
                        <a:pt x="3788" y="6060"/>
                      </a:lnTo>
                      <a:lnTo>
                        <a:pt x="3715" y="6075"/>
                      </a:lnTo>
                      <a:lnTo>
                        <a:pt x="3641" y="6091"/>
                      </a:lnTo>
                      <a:lnTo>
                        <a:pt x="3568" y="6103"/>
                      </a:lnTo>
                      <a:lnTo>
                        <a:pt x="3493" y="6115"/>
                      </a:lnTo>
                      <a:lnTo>
                        <a:pt x="3419" y="6124"/>
                      </a:lnTo>
                      <a:lnTo>
                        <a:pt x="3345" y="6132"/>
                      </a:lnTo>
                      <a:lnTo>
                        <a:pt x="3270" y="6138"/>
                      </a:lnTo>
                      <a:lnTo>
                        <a:pt x="3196" y="6142"/>
                      </a:lnTo>
                      <a:lnTo>
                        <a:pt x="3119" y="6144"/>
                      </a:lnTo>
                      <a:lnTo>
                        <a:pt x="3043" y="6144"/>
                      </a:lnTo>
                      <a:lnTo>
                        <a:pt x="2968" y="6142"/>
                      </a:lnTo>
                      <a:lnTo>
                        <a:pt x="2892" y="6138"/>
                      </a:lnTo>
                      <a:lnTo>
                        <a:pt x="2815" y="6132"/>
                      </a:lnTo>
                      <a:lnTo>
                        <a:pt x="2739" y="6124"/>
                      </a:lnTo>
                      <a:lnTo>
                        <a:pt x="2662" y="6117"/>
                      </a:lnTo>
                      <a:lnTo>
                        <a:pt x="2584" y="6105"/>
                      </a:lnTo>
                      <a:lnTo>
                        <a:pt x="2507" y="6091"/>
                      </a:lnTo>
                      <a:lnTo>
                        <a:pt x="2431" y="6075"/>
                      </a:lnTo>
                      <a:lnTo>
                        <a:pt x="2354" y="6058"/>
                      </a:lnTo>
                      <a:lnTo>
                        <a:pt x="2278" y="6038"/>
                      </a:lnTo>
                      <a:lnTo>
                        <a:pt x="2202" y="6017"/>
                      </a:lnTo>
                      <a:lnTo>
                        <a:pt x="2125" y="5993"/>
                      </a:lnTo>
                      <a:lnTo>
                        <a:pt x="2051" y="5968"/>
                      </a:lnTo>
                      <a:lnTo>
                        <a:pt x="1978" y="5942"/>
                      </a:lnTo>
                      <a:lnTo>
                        <a:pt x="1906" y="5913"/>
                      </a:lnTo>
                      <a:lnTo>
                        <a:pt x="1835" y="5883"/>
                      </a:lnTo>
                      <a:lnTo>
                        <a:pt x="1764" y="5852"/>
                      </a:lnTo>
                      <a:lnTo>
                        <a:pt x="1696" y="5818"/>
                      </a:lnTo>
                      <a:lnTo>
                        <a:pt x="1627" y="5783"/>
                      </a:lnTo>
                      <a:lnTo>
                        <a:pt x="1561" y="5746"/>
                      </a:lnTo>
                      <a:lnTo>
                        <a:pt x="1496" y="5709"/>
                      </a:lnTo>
                      <a:lnTo>
                        <a:pt x="1431" y="5669"/>
                      </a:lnTo>
                      <a:lnTo>
                        <a:pt x="1368" y="5628"/>
                      </a:lnTo>
                      <a:lnTo>
                        <a:pt x="1306" y="5585"/>
                      </a:lnTo>
                      <a:lnTo>
                        <a:pt x="1245" y="5542"/>
                      </a:lnTo>
                      <a:lnTo>
                        <a:pt x="1186" y="5495"/>
                      </a:lnTo>
                      <a:lnTo>
                        <a:pt x="1127" y="5450"/>
                      </a:lnTo>
                      <a:lnTo>
                        <a:pt x="1070" y="5401"/>
                      </a:lnTo>
                      <a:lnTo>
                        <a:pt x="1014" y="5352"/>
                      </a:lnTo>
                      <a:lnTo>
                        <a:pt x="959" y="5301"/>
                      </a:lnTo>
                      <a:lnTo>
                        <a:pt x="906" y="5250"/>
                      </a:lnTo>
                      <a:lnTo>
                        <a:pt x="855" y="5197"/>
                      </a:lnTo>
                      <a:lnTo>
                        <a:pt x="804" y="5142"/>
                      </a:lnTo>
                      <a:lnTo>
                        <a:pt x="755" y="5087"/>
                      </a:lnTo>
                      <a:lnTo>
                        <a:pt x="708" y="5030"/>
                      </a:lnTo>
                      <a:lnTo>
                        <a:pt x="661" y="4973"/>
                      </a:lnTo>
                      <a:lnTo>
                        <a:pt x="616" y="4914"/>
                      </a:lnTo>
                      <a:lnTo>
                        <a:pt x="572" y="4856"/>
                      </a:lnTo>
                      <a:lnTo>
                        <a:pt x="529" y="4795"/>
                      </a:lnTo>
                      <a:lnTo>
                        <a:pt x="490" y="4734"/>
                      </a:lnTo>
                      <a:lnTo>
                        <a:pt x="451" y="4671"/>
                      </a:lnTo>
                      <a:lnTo>
                        <a:pt x="414" y="4607"/>
                      </a:lnTo>
                      <a:lnTo>
                        <a:pt x="376" y="4544"/>
                      </a:lnTo>
                      <a:lnTo>
                        <a:pt x="343" y="4477"/>
                      </a:lnTo>
                      <a:lnTo>
                        <a:pt x="310" y="4412"/>
                      </a:lnTo>
                      <a:lnTo>
                        <a:pt x="278" y="4346"/>
                      </a:lnTo>
                      <a:lnTo>
                        <a:pt x="249" y="4277"/>
                      </a:lnTo>
                      <a:lnTo>
                        <a:pt x="220" y="4210"/>
                      </a:lnTo>
                      <a:lnTo>
                        <a:pt x="194" y="4140"/>
                      </a:lnTo>
                      <a:lnTo>
                        <a:pt x="169" y="4071"/>
                      </a:lnTo>
                      <a:lnTo>
                        <a:pt x="145" y="4001"/>
                      </a:lnTo>
                      <a:lnTo>
                        <a:pt x="124" y="3930"/>
                      </a:lnTo>
                      <a:lnTo>
                        <a:pt x="104" y="3859"/>
                      </a:lnTo>
                      <a:lnTo>
                        <a:pt x="86" y="3787"/>
                      </a:lnTo>
                      <a:lnTo>
                        <a:pt x="69" y="3714"/>
                      </a:lnTo>
                      <a:lnTo>
                        <a:pt x="55" y="3642"/>
                      </a:lnTo>
                      <a:lnTo>
                        <a:pt x="41" y="3567"/>
                      </a:lnTo>
                      <a:lnTo>
                        <a:pt x="29" y="3495"/>
                      </a:lnTo>
                      <a:lnTo>
                        <a:pt x="20" y="3420"/>
                      </a:lnTo>
                      <a:lnTo>
                        <a:pt x="14" y="3346"/>
                      </a:lnTo>
                      <a:lnTo>
                        <a:pt x="8" y="3269"/>
                      </a:lnTo>
                      <a:lnTo>
                        <a:pt x="4" y="3195"/>
                      </a:lnTo>
                      <a:lnTo>
                        <a:pt x="2" y="3118"/>
                      </a:lnTo>
                      <a:lnTo>
                        <a:pt x="0" y="3044"/>
                      </a:lnTo>
                      <a:lnTo>
                        <a:pt x="2" y="2967"/>
                      </a:lnTo>
                      <a:lnTo>
                        <a:pt x="6" y="2891"/>
                      </a:lnTo>
                      <a:lnTo>
                        <a:pt x="12" y="2814"/>
                      </a:lnTo>
                      <a:lnTo>
                        <a:pt x="20" y="2738"/>
                      </a:lnTo>
                      <a:lnTo>
                        <a:pt x="29" y="2661"/>
                      </a:lnTo>
                      <a:lnTo>
                        <a:pt x="41" y="2585"/>
                      </a:lnTo>
                      <a:lnTo>
                        <a:pt x="53" y="2508"/>
                      </a:lnTo>
                      <a:lnTo>
                        <a:pt x="69" y="2430"/>
                      </a:lnTo>
                      <a:lnTo>
                        <a:pt x="86" y="2353"/>
                      </a:lnTo>
                      <a:lnTo>
                        <a:pt x="106" y="2277"/>
                      </a:lnTo>
                      <a:lnTo>
                        <a:pt x="127" y="2200"/>
                      </a:lnTo>
                      <a:lnTo>
                        <a:pt x="151" y="2126"/>
                      </a:lnTo>
                      <a:lnTo>
                        <a:pt x="176" y="2051"/>
                      </a:lnTo>
                      <a:lnTo>
                        <a:pt x="202" y="1977"/>
                      </a:lnTo>
                      <a:lnTo>
                        <a:pt x="231" y="1906"/>
                      </a:lnTo>
                      <a:lnTo>
                        <a:pt x="261" y="1834"/>
                      </a:lnTo>
                      <a:lnTo>
                        <a:pt x="294" y="1763"/>
                      </a:lnTo>
                      <a:lnTo>
                        <a:pt x="327" y="1694"/>
                      </a:lnTo>
                      <a:lnTo>
                        <a:pt x="361" y="1628"/>
                      </a:lnTo>
                      <a:lnTo>
                        <a:pt x="398" y="1561"/>
                      </a:lnTo>
                      <a:lnTo>
                        <a:pt x="437" y="1494"/>
                      </a:lnTo>
                      <a:lnTo>
                        <a:pt x="476" y="1430"/>
                      </a:lnTo>
                      <a:lnTo>
                        <a:pt x="518" y="1367"/>
                      </a:lnTo>
                      <a:lnTo>
                        <a:pt x="559" y="1304"/>
                      </a:lnTo>
                      <a:lnTo>
                        <a:pt x="604" y="1243"/>
                      </a:lnTo>
                      <a:lnTo>
                        <a:pt x="649" y="1184"/>
                      </a:lnTo>
                      <a:lnTo>
                        <a:pt x="696" y="1126"/>
                      </a:lnTo>
                      <a:lnTo>
                        <a:pt x="743" y="1069"/>
                      </a:lnTo>
                      <a:lnTo>
                        <a:pt x="792" y="1014"/>
                      </a:lnTo>
                      <a:lnTo>
                        <a:pt x="843" y="959"/>
                      </a:lnTo>
                      <a:lnTo>
                        <a:pt x="894" y="906"/>
                      </a:lnTo>
                      <a:lnTo>
                        <a:pt x="947" y="853"/>
                      </a:lnTo>
                      <a:lnTo>
                        <a:pt x="1002" y="802"/>
                      </a:lnTo>
                      <a:lnTo>
                        <a:pt x="1057" y="753"/>
                      </a:lnTo>
                      <a:lnTo>
                        <a:pt x="1114" y="706"/>
                      </a:lnTo>
                      <a:lnTo>
                        <a:pt x="1170" y="659"/>
                      </a:lnTo>
                      <a:lnTo>
                        <a:pt x="1229" y="614"/>
                      </a:lnTo>
                      <a:lnTo>
                        <a:pt x="1288" y="571"/>
                      </a:lnTo>
                      <a:lnTo>
                        <a:pt x="1349" y="529"/>
                      </a:lnTo>
                      <a:lnTo>
                        <a:pt x="1412" y="488"/>
                      </a:lnTo>
                      <a:lnTo>
                        <a:pt x="1474" y="449"/>
                      </a:lnTo>
                      <a:lnTo>
                        <a:pt x="1537" y="412"/>
                      </a:lnTo>
                      <a:lnTo>
                        <a:pt x="1602" y="377"/>
                      </a:lnTo>
                      <a:lnTo>
                        <a:pt x="1666" y="341"/>
                      </a:lnTo>
                      <a:lnTo>
                        <a:pt x="1731" y="308"/>
                      </a:lnTo>
                      <a:lnTo>
                        <a:pt x="1798" y="277"/>
                      </a:lnTo>
                      <a:lnTo>
                        <a:pt x="1866" y="247"/>
                      </a:lnTo>
                      <a:lnTo>
                        <a:pt x="1935" y="220"/>
                      </a:lnTo>
                      <a:lnTo>
                        <a:pt x="2004" y="192"/>
                      </a:lnTo>
                      <a:lnTo>
                        <a:pt x="2072" y="167"/>
                      </a:lnTo>
                      <a:lnTo>
                        <a:pt x="2143" y="143"/>
                      </a:lnTo>
                      <a:lnTo>
                        <a:pt x="2213" y="122"/>
                      </a:lnTo>
                      <a:lnTo>
                        <a:pt x="2286" y="102"/>
                      </a:lnTo>
                      <a:lnTo>
                        <a:pt x="2356" y="84"/>
                      </a:lnTo>
                      <a:lnTo>
                        <a:pt x="2429" y="67"/>
                      </a:lnTo>
                      <a:lnTo>
                        <a:pt x="2503" y="53"/>
                      </a:lnTo>
                      <a:lnTo>
                        <a:pt x="2576" y="39"/>
                      </a:lnTo>
                      <a:lnTo>
                        <a:pt x="2651" y="29"/>
                      </a:lnTo>
                      <a:lnTo>
                        <a:pt x="2725" y="20"/>
                      </a:lnTo>
                      <a:lnTo>
                        <a:pt x="2799" y="12"/>
                      </a:lnTo>
                      <a:lnTo>
                        <a:pt x="2874" y="6"/>
                      </a:lnTo>
                      <a:lnTo>
                        <a:pt x="2948" y="2"/>
                      </a:lnTo>
                      <a:lnTo>
                        <a:pt x="3025" y="0"/>
                      </a:lnTo>
                      <a:lnTo>
                        <a:pt x="3099" y="0"/>
                      </a:lnTo>
                      <a:lnTo>
                        <a:pt x="3176" y="2"/>
                      </a:lnTo>
                      <a:lnTo>
                        <a:pt x="3252" y="6"/>
                      </a:lnTo>
                      <a:lnTo>
                        <a:pt x="3329" y="10"/>
                      </a:lnTo>
                      <a:lnTo>
                        <a:pt x="3405" y="18"/>
                      </a:lnTo>
                      <a:lnTo>
                        <a:pt x="3482" y="27"/>
                      </a:lnTo>
                      <a:lnTo>
                        <a:pt x="3560" y="39"/>
                      </a:lnTo>
                      <a:lnTo>
                        <a:pt x="3637" y="53"/>
                      </a:lnTo>
                      <a:lnTo>
                        <a:pt x="3713" y="69"/>
                      </a:lnTo>
                      <a:lnTo>
                        <a:pt x="3790" y="86"/>
                      </a:lnTo>
                      <a:lnTo>
                        <a:pt x="3866" y="106"/>
                      </a:lnTo>
                      <a:lnTo>
                        <a:pt x="3942" y="126"/>
                      </a:lnTo>
                      <a:lnTo>
                        <a:pt x="4019" y="149"/>
                      </a:lnTo>
                      <a:lnTo>
                        <a:pt x="4093" y="175"/>
                      </a:lnTo>
                      <a:lnTo>
                        <a:pt x="4166" y="202"/>
                      </a:lnTo>
                      <a:lnTo>
                        <a:pt x="4238" y="229"/>
                      </a:lnTo>
                      <a:lnTo>
                        <a:pt x="4309" y="261"/>
                      </a:lnTo>
                      <a:lnTo>
                        <a:pt x="4380" y="292"/>
                      </a:lnTo>
                      <a:lnTo>
                        <a:pt x="4448" y="326"/>
                      </a:lnTo>
                      <a:lnTo>
                        <a:pt x="4517" y="361"/>
                      </a:lnTo>
                      <a:lnTo>
                        <a:pt x="4583" y="396"/>
                      </a:lnTo>
                      <a:lnTo>
                        <a:pt x="4648" y="435"/>
                      </a:lnTo>
                      <a:lnTo>
                        <a:pt x="4713" y="475"/>
                      </a:lnTo>
                      <a:lnTo>
                        <a:pt x="4776" y="516"/>
                      </a:lnTo>
                      <a:lnTo>
                        <a:pt x="4838" y="559"/>
                      </a:lnTo>
                      <a:lnTo>
                        <a:pt x="4899" y="602"/>
                      </a:lnTo>
                      <a:lnTo>
                        <a:pt x="4958" y="647"/>
                      </a:lnTo>
                      <a:lnTo>
                        <a:pt x="5017" y="694"/>
                      </a:lnTo>
                      <a:lnTo>
                        <a:pt x="5074" y="741"/>
                      </a:lnTo>
                      <a:lnTo>
                        <a:pt x="5130" y="792"/>
                      </a:lnTo>
                      <a:lnTo>
                        <a:pt x="5183" y="841"/>
                      </a:lnTo>
                      <a:lnTo>
                        <a:pt x="5238" y="894"/>
                      </a:lnTo>
                      <a:lnTo>
                        <a:pt x="5289" y="947"/>
                      </a:lnTo>
                      <a:lnTo>
                        <a:pt x="5340" y="1000"/>
                      </a:lnTo>
                      <a:lnTo>
                        <a:pt x="5389" y="1055"/>
                      </a:lnTo>
                      <a:lnTo>
                        <a:pt x="5436" y="1112"/>
                      </a:lnTo>
                      <a:lnTo>
                        <a:pt x="5483" y="1171"/>
                      </a:lnTo>
                      <a:lnTo>
                        <a:pt x="5528" y="1228"/>
                      </a:lnTo>
                      <a:lnTo>
                        <a:pt x="5572" y="1288"/>
                      </a:lnTo>
                      <a:lnTo>
                        <a:pt x="5613" y="1349"/>
                      </a:lnTo>
                      <a:lnTo>
                        <a:pt x="5654" y="1410"/>
                      </a:lnTo>
                      <a:lnTo>
                        <a:pt x="5693" y="1473"/>
                      </a:lnTo>
                      <a:lnTo>
                        <a:pt x="5730" y="1536"/>
                      </a:lnTo>
                      <a:lnTo>
                        <a:pt x="5768" y="1600"/>
                      </a:lnTo>
                      <a:lnTo>
                        <a:pt x="5801" y="1665"/>
                      </a:lnTo>
                      <a:lnTo>
                        <a:pt x="5834" y="1732"/>
                      </a:lnTo>
                      <a:lnTo>
                        <a:pt x="5866" y="1798"/>
                      </a:lnTo>
                      <a:lnTo>
                        <a:pt x="5895" y="1865"/>
                      </a:lnTo>
                      <a:lnTo>
                        <a:pt x="5924" y="1934"/>
                      </a:lnTo>
                      <a:lnTo>
                        <a:pt x="5950" y="2002"/>
                      </a:lnTo>
                      <a:lnTo>
                        <a:pt x="5975" y="2073"/>
                      </a:lnTo>
                      <a:lnTo>
                        <a:pt x="5999" y="2141"/>
                      </a:lnTo>
                      <a:lnTo>
                        <a:pt x="6020" y="2214"/>
                      </a:lnTo>
                      <a:lnTo>
                        <a:pt x="6040" y="2285"/>
                      </a:lnTo>
                      <a:lnTo>
                        <a:pt x="6058" y="2357"/>
                      </a:lnTo>
                      <a:lnTo>
                        <a:pt x="6075" y="2430"/>
                      </a:lnTo>
                      <a:lnTo>
                        <a:pt x="6089" y="2502"/>
                      </a:lnTo>
                      <a:lnTo>
                        <a:pt x="6103" y="2575"/>
                      </a:lnTo>
                      <a:lnTo>
                        <a:pt x="6115" y="2649"/>
                      </a:lnTo>
                      <a:lnTo>
                        <a:pt x="6122" y="2724"/>
                      </a:lnTo>
                      <a:lnTo>
                        <a:pt x="6130" y="2798"/>
                      </a:lnTo>
                      <a:lnTo>
                        <a:pt x="6136" y="2873"/>
                      </a:lnTo>
                      <a:lnTo>
                        <a:pt x="6140" y="2949"/>
                      </a:lnTo>
                      <a:lnTo>
                        <a:pt x="6142" y="3024"/>
                      </a:lnTo>
                      <a:lnTo>
                        <a:pt x="6142" y="3100"/>
                      </a:lnTo>
                      <a:lnTo>
                        <a:pt x="6142" y="3177"/>
                      </a:lnTo>
                      <a:lnTo>
                        <a:pt x="6138" y="3253"/>
                      </a:lnTo>
                      <a:lnTo>
                        <a:pt x="6132" y="3330"/>
                      </a:lnTo>
                      <a:lnTo>
                        <a:pt x="6124" y="3406"/>
                      </a:lnTo>
                      <a:lnTo>
                        <a:pt x="6115" y="3483"/>
                      </a:lnTo>
                      <a:lnTo>
                        <a:pt x="6103" y="3559"/>
                      </a:lnTo>
                      <a:lnTo>
                        <a:pt x="6091" y="3636"/>
                      </a:lnTo>
                      <a:lnTo>
                        <a:pt x="6075" y="3712"/>
                      </a:lnTo>
                      <a:lnTo>
                        <a:pt x="6058" y="3789"/>
                      </a:lnTo>
                      <a:lnTo>
                        <a:pt x="6038" y="3867"/>
                      </a:lnTo>
                      <a:close/>
                      <a:moveTo>
                        <a:pt x="3848" y="171"/>
                      </a:moveTo>
                      <a:lnTo>
                        <a:pt x="3848" y="171"/>
                      </a:lnTo>
                      <a:lnTo>
                        <a:pt x="3774" y="151"/>
                      </a:lnTo>
                      <a:lnTo>
                        <a:pt x="3699" y="133"/>
                      </a:lnTo>
                      <a:lnTo>
                        <a:pt x="3623" y="120"/>
                      </a:lnTo>
                      <a:lnTo>
                        <a:pt x="3548" y="106"/>
                      </a:lnTo>
                      <a:lnTo>
                        <a:pt x="3474" y="94"/>
                      </a:lnTo>
                      <a:lnTo>
                        <a:pt x="3399" y="84"/>
                      </a:lnTo>
                      <a:lnTo>
                        <a:pt x="3323" y="78"/>
                      </a:lnTo>
                      <a:lnTo>
                        <a:pt x="3248" y="73"/>
                      </a:lnTo>
                      <a:lnTo>
                        <a:pt x="3174" y="69"/>
                      </a:lnTo>
                      <a:lnTo>
                        <a:pt x="3099" y="67"/>
                      </a:lnTo>
                      <a:lnTo>
                        <a:pt x="3025" y="67"/>
                      </a:lnTo>
                      <a:lnTo>
                        <a:pt x="2952" y="69"/>
                      </a:lnTo>
                      <a:lnTo>
                        <a:pt x="2878" y="73"/>
                      </a:lnTo>
                      <a:lnTo>
                        <a:pt x="2805" y="78"/>
                      </a:lnTo>
                      <a:lnTo>
                        <a:pt x="2731" y="86"/>
                      </a:lnTo>
                      <a:lnTo>
                        <a:pt x="2658" y="96"/>
                      </a:lnTo>
                      <a:lnTo>
                        <a:pt x="2588" y="106"/>
                      </a:lnTo>
                      <a:lnTo>
                        <a:pt x="2515" y="120"/>
                      </a:lnTo>
                      <a:lnTo>
                        <a:pt x="2443" y="133"/>
                      </a:lnTo>
                      <a:lnTo>
                        <a:pt x="2372" y="149"/>
                      </a:lnTo>
                      <a:lnTo>
                        <a:pt x="2302" y="167"/>
                      </a:lnTo>
                      <a:lnTo>
                        <a:pt x="2233" y="186"/>
                      </a:lnTo>
                      <a:lnTo>
                        <a:pt x="2164" y="208"/>
                      </a:lnTo>
                      <a:lnTo>
                        <a:pt x="2094" y="231"/>
                      </a:lnTo>
                      <a:lnTo>
                        <a:pt x="2027" y="255"/>
                      </a:lnTo>
                      <a:lnTo>
                        <a:pt x="1958" y="282"/>
                      </a:lnTo>
                      <a:lnTo>
                        <a:pt x="1892" y="310"/>
                      </a:lnTo>
                      <a:lnTo>
                        <a:pt x="1827" y="337"/>
                      </a:lnTo>
                      <a:lnTo>
                        <a:pt x="1762" y="369"/>
                      </a:lnTo>
                      <a:lnTo>
                        <a:pt x="1698" y="402"/>
                      </a:lnTo>
                      <a:lnTo>
                        <a:pt x="1633" y="435"/>
                      </a:lnTo>
                      <a:lnTo>
                        <a:pt x="1570" y="471"/>
                      </a:lnTo>
                      <a:lnTo>
                        <a:pt x="1510" y="508"/>
                      </a:lnTo>
                      <a:lnTo>
                        <a:pt x="1447" y="545"/>
                      </a:lnTo>
                      <a:lnTo>
                        <a:pt x="1388" y="584"/>
                      </a:lnTo>
                      <a:lnTo>
                        <a:pt x="1327" y="626"/>
                      </a:lnTo>
                      <a:lnTo>
                        <a:pt x="1270" y="669"/>
                      </a:lnTo>
                      <a:lnTo>
                        <a:pt x="1214" y="712"/>
                      </a:lnTo>
                      <a:lnTo>
                        <a:pt x="1157" y="759"/>
                      </a:lnTo>
                      <a:lnTo>
                        <a:pt x="1102" y="804"/>
                      </a:lnTo>
                      <a:lnTo>
                        <a:pt x="1047" y="853"/>
                      </a:lnTo>
                      <a:lnTo>
                        <a:pt x="994" y="902"/>
                      </a:lnTo>
                      <a:lnTo>
                        <a:pt x="943" y="953"/>
                      </a:lnTo>
                      <a:lnTo>
                        <a:pt x="892" y="1004"/>
                      </a:lnTo>
                      <a:lnTo>
                        <a:pt x="843" y="1059"/>
                      </a:lnTo>
                      <a:lnTo>
                        <a:pt x="794" y="1114"/>
                      </a:lnTo>
                      <a:lnTo>
                        <a:pt x="747" y="1169"/>
                      </a:lnTo>
                      <a:lnTo>
                        <a:pt x="702" y="1226"/>
                      </a:lnTo>
                      <a:lnTo>
                        <a:pt x="657" y="1284"/>
                      </a:lnTo>
                      <a:lnTo>
                        <a:pt x="616" y="1343"/>
                      </a:lnTo>
                      <a:lnTo>
                        <a:pt x="572" y="1404"/>
                      </a:lnTo>
                      <a:lnTo>
                        <a:pt x="533" y="1467"/>
                      </a:lnTo>
                      <a:lnTo>
                        <a:pt x="494" y="1530"/>
                      </a:lnTo>
                      <a:lnTo>
                        <a:pt x="457" y="1594"/>
                      </a:lnTo>
                      <a:lnTo>
                        <a:pt x="421" y="1659"/>
                      </a:lnTo>
                      <a:lnTo>
                        <a:pt x="386" y="1726"/>
                      </a:lnTo>
                      <a:lnTo>
                        <a:pt x="355" y="1792"/>
                      </a:lnTo>
                      <a:lnTo>
                        <a:pt x="323" y="1861"/>
                      </a:lnTo>
                      <a:lnTo>
                        <a:pt x="294" y="1932"/>
                      </a:lnTo>
                      <a:lnTo>
                        <a:pt x="267" y="2002"/>
                      </a:lnTo>
                      <a:lnTo>
                        <a:pt x="239" y="2073"/>
                      </a:lnTo>
                      <a:lnTo>
                        <a:pt x="216" y="2145"/>
                      </a:lnTo>
                      <a:lnTo>
                        <a:pt x="192" y="2220"/>
                      </a:lnTo>
                      <a:lnTo>
                        <a:pt x="171" y="2294"/>
                      </a:lnTo>
                      <a:lnTo>
                        <a:pt x="153" y="2369"/>
                      </a:lnTo>
                      <a:lnTo>
                        <a:pt x="135" y="2445"/>
                      </a:lnTo>
                      <a:lnTo>
                        <a:pt x="120" y="2520"/>
                      </a:lnTo>
                      <a:lnTo>
                        <a:pt x="108" y="2594"/>
                      </a:lnTo>
                      <a:lnTo>
                        <a:pt x="96" y="2669"/>
                      </a:lnTo>
                      <a:lnTo>
                        <a:pt x="86" y="2745"/>
                      </a:lnTo>
                      <a:lnTo>
                        <a:pt x="78" y="2820"/>
                      </a:lnTo>
                      <a:lnTo>
                        <a:pt x="74" y="2895"/>
                      </a:lnTo>
                      <a:lnTo>
                        <a:pt x="71" y="2969"/>
                      </a:lnTo>
                      <a:lnTo>
                        <a:pt x="69" y="3044"/>
                      </a:lnTo>
                      <a:lnTo>
                        <a:pt x="69" y="3118"/>
                      </a:lnTo>
                      <a:lnTo>
                        <a:pt x="71" y="3193"/>
                      </a:lnTo>
                      <a:lnTo>
                        <a:pt x="74" y="3265"/>
                      </a:lnTo>
                      <a:lnTo>
                        <a:pt x="80" y="3340"/>
                      </a:lnTo>
                      <a:lnTo>
                        <a:pt x="88" y="3412"/>
                      </a:lnTo>
                      <a:lnTo>
                        <a:pt x="96" y="3485"/>
                      </a:lnTo>
                      <a:lnTo>
                        <a:pt x="108" y="3557"/>
                      </a:lnTo>
                      <a:lnTo>
                        <a:pt x="120" y="3628"/>
                      </a:lnTo>
                      <a:lnTo>
                        <a:pt x="135" y="3701"/>
                      </a:lnTo>
                      <a:lnTo>
                        <a:pt x="151" y="3771"/>
                      </a:lnTo>
                      <a:lnTo>
                        <a:pt x="169" y="3842"/>
                      </a:lnTo>
                      <a:lnTo>
                        <a:pt x="188" y="3910"/>
                      </a:lnTo>
                      <a:lnTo>
                        <a:pt x="210" y="3981"/>
                      </a:lnTo>
                      <a:lnTo>
                        <a:pt x="231" y="4050"/>
                      </a:lnTo>
                      <a:lnTo>
                        <a:pt x="257" y="4116"/>
                      </a:lnTo>
                      <a:lnTo>
                        <a:pt x="282" y="4185"/>
                      </a:lnTo>
                      <a:lnTo>
                        <a:pt x="310" y="4252"/>
                      </a:lnTo>
                      <a:lnTo>
                        <a:pt x="339" y="4316"/>
                      </a:lnTo>
                      <a:lnTo>
                        <a:pt x="371" y="4383"/>
                      </a:lnTo>
                      <a:lnTo>
                        <a:pt x="402" y="4448"/>
                      </a:lnTo>
                      <a:lnTo>
                        <a:pt x="435" y="4510"/>
                      </a:lnTo>
                      <a:lnTo>
                        <a:pt x="471" y="4573"/>
                      </a:lnTo>
                      <a:lnTo>
                        <a:pt x="508" y="4636"/>
                      </a:lnTo>
                      <a:lnTo>
                        <a:pt x="547" y="4697"/>
                      </a:lnTo>
                      <a:lnTo>
                        <a:pt x="586" y="4758"/>
                      </a:lnTo>
                      <a:lnTo>
                        <a:pt x="627" y="4816"/>
                      </a:lnTo>
                      <a:lnTo>
                        <a:pt x="670" y="4875"/>
                      </a:lnTo>
                      <a:lnTo>
                        <a:pt x="714" y="4932"/>
                      </a:lnTo>
                      <a:lnTo>
                        <a:pt x="759" y="4987"/>
                      </a:lnTo>
                      <a:lnTo>
                        <a:pt x="806" y="5042"/>
                      </a:lnTo>
                      <a:lnTo>
                        <a:pt x="855" y="5097"/>
                      </a:lnTo>
                      <a:lnTo>
                        <a:pt x="904" y="5150"/>
                      </a:lnTo>
                      <a:lnTo>
                        <a:pt x="955" y="5201"/>
                      </a:lnTo>
                      <a:lnTo>
                        <a:pt x="1006" y="5252"/>
                      </a:lnTo>
                      <a:lnTo>
                        <a:pt x="1059" y="5301"/>
                      </a:lnTo>
                      <a:lnTo>
                        <a:pt x="1114" y="5350"/>
                      </a:lnTo>
                      <a:lnTo>
                        <a:pt x="1170" y="5397"/>
                      </a:lnTo>
                      <a:lnTo>
                        <a:pt x="1227" y="5442"/>
                      </a:lnTo>
                      <a:lnTo>
                        <a:pt x="1286" y="5487"/>
                      </a:lnTo>
                      <a:lnTo>
                        <a:pt x="1345" y="5530"/>
                      </a:lnTo>
                      <a:lnTo>
                        <a:pt x="1406" y="5571"/>
                      </a:lnTo>
                      <a:lnTo>
                        <a:pt x="1466" y="5611"/>
                      </a:lnTo>
                      <a:lnTo>
                        <a:pt x="1531" y="5650"/>
                      </a:lnTo>
                      <a:lnTo>
                        <a:pt x="1594" y="5687"/>
                      </a:lnTo>
                      <a:lnTo>
                        <a:pt x="1660" y="5722"/>
                      </a:lnTo>
                      <a:lnTo>
                        <a:pt x="1725" y="5758"/>
                      </a:lnTo>
                      <a:lnTo>
                        <a:pt x="1794" y="5791"/>
                      </a:lnTo>
                      <a:lnTo>
                        <a:pt x="1862" y="5820"/>
                      </a:lnTo>
                      <a:lnTo>
                        <a:pt x="1931" y="5850"/>
                      </a:lnTo>
                      <a:lnTo>
                        <a:pt x="2002" y="5879"/>
                      </a:lnTo>
                      <a:lnTo>
                        <a:pt x="2074" y="5905"/>
                      </a:lnTo>
                      <a:lnTo>
                        <a:pt x="2147" y="5930"/>
                      </a:lnTo>
                      <a:lnTo>
                        <a:pt x="2219" y="5952"/>
                      </a:lnTo>
                      <a:lnTo>
                        <a:pt x="2296" y="5973"/>
                      </a:lnTo>
                      <a:lnTo>
                        <a:pt x="2370" y="5993"/>
                      </a:lnTo>
                      <a:lnTo>
                        <a:pt x="2445" y="6009"/>
                      </a:lnTo>
                      <a:lnTo>
                        <a:pt x="2521" y="6024"/>
                      </a:lnTo>
                      <a:lnTo>
                        <a:pt x="2596" y="6038"/>
                      </a:lnTo>
                      <a:lnTo>
                        <a:pt x="2670" y="6048"/>
                      </a:lnTo>
                      <a:lnTo>
                        <a:pt x="2745" y="6058"/>
                      </a:lnTo>
                      <a:lnTo>
                        <a:pt x="2821" y="6066"/>
                      </a:lnTo>
                      <a:lnTo>
                        <a:pt x="2896" y="6071"/>
                      </a:lnTo>
                      <a:lnTo>
                        <a:pt x="2970" y="6073"/>
                      </a:lnTo>
                      <a:lnTo>
                        <a:pt x="3045" y="6075"/>
                      </a:lnTo>
                      <a:lnTo>
                        <a:pt x="3119" y="6075"/>
                      </a:lnTo>
                      <a:lnTo>
                        <a:pt x="3192" y="6073"/>
                      </a:lnTo>
                      <a:lnTo>
                        <a:pt x="3266" y="6069"/>
                      </a:lnTo>
                      <a:lnTo>
                        <a:pt x="3339" y="6064"/>
                      </a:lnTo>
                      <a:lnTo>
                        <a:pt x="3413" y="6058"/>
                      </a:lnTo>
                      <a:lnTo>
                        <a:pt x="3486" y="6048"/>
                      </a:lnTo>
                      <a:lnTo>
                        <a:pt x="3556" y="6036"/>
                      </a:lnTo>
                      <a:lnTo>
                        <a:pt x="3629" y="6024"/>
                      </a:lnTo>
                      <a:lnTo>
                        <a:pt x="3699" y="6009"/>
                      </a:lnTo>
                      <a:lnTo>
                        <a:pt x="3772" y="5993"/>
                      </a:lnTo>
                      <a:lnTo>
                        <a:pt x="3842" y="5975"/>
                      </a:lnTo>
                      <a:lnTo>
                        <a:pt x="3911" y="5956"/>
                      </a:lnTo>
                      <a:lnTo>
                        <a:pt x="3980" y="5934"/>
                      </a:lnTo>
                      <a:lnTo>
                        <a:pt x="4048" y="5913"/>
                      </a:lnTo>
                      <a:lnTo>
                        <a:pt x="4117" y="5887"/>
                      </a:lnTo>
                      <a:lnTo>
                        <a:pt x="4186" y="5862"/>
                      </a:lnTo>
                      <a:lnTo>
                        <a:pt x="4252" y="5834"/>
                      </a:lnTo>
                      <a:lnTo>
                        <a:pt x="4317" y="5805"/>
                      </a:lnTo>
                      <a:lnTo>
                        <a:pt x="4382" y="5773"/>
                      </a:lnTo>
                      <a:lnTo>
                        <a:pt x="4446" y="5742"/>
                      </a:lnTo>
                      <a:lnTo>
                        <a:pt x="4511" y="5709"/>
                      </a:lnTo>
                      <a:lnTo>
                        <a:pt x="4574" y="5673"/>
                      </a:lnTo>
                      <a:lnTo>
                        <a:pt x="4634" y="5636"/>
                      </a:lnTo>
                      <a:lnTo>
                        <a:pt x="4697" y="5599"/>
                      </a:lnTo>
                      <a:lnTo>
                        <a:pt x="4756" y="5558"/>
                      </a:lnTo>
                      <a:lnTo>
                        <a:pt x="4815" y="5516"/>
                      </a:lnTo>
                      <a:lnTo>
                        <a:pt x="4874" y="5475"/>
                      </a:lnTo>
                      <a:lnTo>
                        <a:pt x="4930" y="5430"/>
                      </a:lnTo>
                      <a:lnTo>
                        <a:pt x="4987" y="5385"/>
                      </a:lnTo>
                      <a:lnTo>
                        <a:pt x="5042" y="5338"/>
                      </a:lnTo>
                      <a:lnTo>
                        <a:pt x="5097" y="5291"/>
                      </a:lnTo>
                      <a:lnTo>
                        <a:pt x="5150" y="5242"/>
                      </a:lnTo>
                      <a:lnTo>
                        <a:pt x="5201" y="5191"/>
                      </a:lnTo>
                      <a:lnTo>
                        <a:pt x="5252" y="5138"/>
                      </a:lnTo>
                      <a:lnTo>
                        <a:pt x="5301" y="5085"/>
                      </a:lnTo>
                      <a:lnTo>
                        <a:pt x="5350" y="5030"/>
                      </a:lnTo>
                      <a:lnTo>
                        <a:pt x="5397" y="4975"/>
                      </a:lnTo>
                      <a:lnTo>
                        <a:pt x="5442" y="4916"/>
                      </a:lnTo>
                      <a:lnTo>
                        <a:pt x="5487" y="4860"/>
                      </a:lnTo>
                      <a:lnTo>
                        <a:pt x="5528" y="4799"/>
                      </a:lnTo>
                      <a:lnTo>
                        <a:pt x="5572" y="4738"/>
                      </a:lnTo>
                      <a:lnTo>
                        <a:pt x="5611" y="4677"/>
                      </a:lnTo>
                      <a:lnTo>
                        <a:pt x="5650" y="4614"/>
                      </a:lnTo>
                      <a:lnTo>
                        <a:pt x="5687" y="4550"/>
                      </a:lnTo>
                      <a:lnTo>
                        <a:pt x="5723" y="4485"/>
                      </a:lnTo>
                      <a:lnTo>
                        <a:pt x="5758" y="4418"/>
                      </a:lnTo>
                      <a:lnTo>
                        <a:pt x="5789" y="4350"/>
                      </a:lnTo>
                      <a:lnTo>
                        <a:pt x="5821" y="4281"/>
                      </a:lnTo>
                      <a:lnTo>
                        <a:pt x="5850" y="4212"/>
                      </a:lnTo>
                      <a:lnTo>
                        <a:pt x="5877" y="4142"/>
                      </a:lnTo>
                      <a:lnTo>
                        <a:pt x="5905" y="4069"/>
                      </a:lnTo>
                      <a:lnTo>
                        <a:pt x="5928" y="3997"/>
                      </a:lnTo>
                      <a:lnTo>
                        <a:pt x="5952" y="3924"/>
                      </a:lnTo>
                      <a:lnTo>
                        <a:pt x="5971" y="3850"/>
                      </a:lnTo>
                      <a:lnTo>
                        <a:pt x="5991" y="3773"/>
                      </a:lnTo>
                      <a:lnTo>
                        <a:pt x="6009" y="3699"/>
                      </a:lnTo>
                      <a:lnTo>
                        <a:pt x="6024" y="3624"/>
                      </a:lnTo>
                      <a:lnTo>
                        <a:pt x="6036" y="3548"/>
                      </a:lnTo>
                      <a:lnTo>
                        <a:pt x="6048" y="3473"/>
                      </a:lnTo>
                      <a:lnTo>
                        <a:pt x="6058" y="3399"/>
                      </a:lnTo>
                      <a:lnTo>
                        <a:pt x="6066" y="3324"/>
                      </a:lnTo>
                      <a:lnTo>
                        <a:pt x="6070" y="3248"/>
                      </a:lnTo>
                      <a:lnTo>
                        <a:pt x="6073" y="3173"/>
                      </a:lnTo>
                      <a:lnTo>
                        <a:pt x="6075" y="3098"/>
                      </a:lnTo>
                      <a:lnTo>
                        <a:pt x="6075" y="3026"/>
                      </a:lnTo>
                      <a:lnTo>
                        <a:pt x="6073" y="2951"/>
                      </a:lnTo>
                      <a:lnTo>
                        <a:pt x="6070" y="2877"/>
                      </a:lnTo>
                      <a:lnTo>
                        <a:pt x="6064" y="2804"/>
                      </a:lnTo>
                      <a:lnTo>
                        <a:pt x="6056" y="2732"/>
                      </a:lnTo>
                      <a:lnTo>
                        <a:pt x="6048" y="2659"/>
                      </a:lnTo>
                      <a:lnTo>
                        <a:pt x="6036" y="2587"/>
                      </a:lnTo>
                      <a:lnTo>
                        <a:pt x="6022" y="2514"/>
                      </a:lnTo>
                      <a:lnTo>
                        <a:pt x="6009" y="2443"/>
                      </a:lnTo>
                      <a:lnTo>
                        <a:pt x="5993" y="2373"/>
                      </a:lnTo>
                      <a:lnTo>
                        <a:pt x="5975" y="2302"/>
                      </a:lnTo>
                      <a:lnTo>
                        <a:pt x="5956" y="2232"/>
                      </a:lnTo>
                      <a:lnTo>
                        <a:pt x="5934" y="2163"/>
                      </a:lnTo>
                      <a:lnTo>
                        <a:pt x="5911" y="2094"/>
                      </a:lnTo>
                      <a:lnTo>
                        <a:pt x="5887" y="2026"/>
                      </a:lnTo>
                      <a:lnTo>
                        <a:pt x="5862" y="1959"/>
                      </a:lnTo>
                      <a:lnTo>
                        <a:pt x="5834" y="1892"/>
                      </a:lnTo>
                      <a:lnTo>
                        <a:pt x="5805" y="1826"/>
                      </a:lnTo>
                      <a:lnTo>
                        <a:pt x="5773" y="1761"/>
                      </a:lnTo>
                      <a:lnTo>
                        <a:pt x="5742" y="1696"/>
                      </a:lnTo>
                      <a:lnTo>
                        <a:pt x="5707" y="1632"/>
                      </a:lnTo>
                      <a:lnTo>
                        <a:pt x="5672" y="1569"/>
                      </a:lnTo>
                      <a:lnTo>
                        <a:pt x="5636" y="1508"/>
                      </a:lnTo>
                      <a:lnTo>
                        <a:pt x="5597" y="1447"/>
                      </a:lnTo>
                      <a:lnTo>
                        <a:pt x="5558" y="1386"/>
                      </a:lnTo>
                      <a:lnTo>
                        <a:pt x="5517" y="1328"/>
                      </a:lnTo>
                      <a:lnTo>
                        <a:pt x="5474" y="1269"/>
                      </a:lnTo>
                      <a:lnTo>
                        <a:pt x="5430" y="1212"/>
                      </a:lnTo>
                      <a:lnTo>
                        <a:pt x="5385" y="1155"/>
                      </a:lnTo>
                      <a:lnTo>
                        <a:pt x="5338" y="1100"/>
                      </a:lnTo>
                      <a:lnTo>
                        <a:pt x="5289" y="1047"/>
                      </a:lnTo>
                      <a:lnTo>
                        <a:pt x="5240" y="994"/>
                      </a:lnTo>
                      <a:lnTo>
                        <a:pt x="5189" y="941"/>
                      </a:lnTo>
                      <a:lnTo>
                        <a:pt x="5138" y="890"/>
                      </a:lnTo>
                      <a:lnTo>
                        <a:pt x="5085" y="841"/>
                      </a:lnTo>
                      <a:lnTo>
                        <a:pt x="5030" y="794"/>
                      </a:lnTo>
                      <a:lnTo>
                        <a:pt x="4974" y="747"/>
                      </a:lnTo>
                      <a:lnTo>
                        <a:pt x="4917" y="700"/>
                      </a:lnTo>
                      <a:lnTo>
                        <a:pt x="4858" y="657"/>
                      </a:lnTo>
                      <a:lnTo>
                        <a:pt x="4799" y="614"/>
                      </a:lnTo>
                      <a:lnTo>
                        <a:pt x="4738" y="573"/>
                      </a:lnTo>
                      <a:lnTo>
                        <a:pt x="4678" y="531"/>
                      </a:lnTo>
                      <a:lnTo>
                        <a:pt x="4613" y="492"/>
                      </a:lnTo>
                      <a:lnTo>
                        <a:pt x="4550" y="455"/>
                      </a:lnTo>
                      <a:lnTo>
                        <a:pt x="4484" y="420"/>
                      </a:lnTo>
                      <a:lnTo>
                        <a:pt x="4419" y="386"/>
                      </a:lnTo>
                      <a:lnTo>
                        <a:pt x="4350" y="353"/>
                      </a:lnTo>
                      <a:lnTo>
                        <a:pt x="4282" y="322"/>
                      </a:lnTo>
                      <a:lnTo>
                        <a:pt x="4213" y="292"/>
                      </a:lnTo>
                      <a:lnTo>
                        <a:pt x="4142" y="265"/>
                      </a:lnTo>
                      <a:lnTo>
                        <a:pt x="4070" y="239"/>
                      </a:lnTo>
                      <a:lnTo>
                        <a:pt x="3997" y="214"/>
                      </a:lnTo>
                      <a:lnTo>
                        <a:pt x="3923" y="190"/>
                      </a:lnTo>
                      <a:lnTo>
                        <a:pt x="3848" y="171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1308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  <p:sp>
              <p:nvSpPr>
                <p:cNvPr id="23" name="Freeform 9"/>
                <p:cNvSpPr>
                  <a:spLocks noEditPoints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 rot="10800000" flipV="1">
                  <a:off x="3601542" y="629741"/>
                  <a:ext cx="289916" cy="289916"/>
                </a:xfrm>
                <a:custGeom>
                  <a:avLst/>
                  <a:gdLst>
                    <a:gd name="T0" fmla="*/ 2147483647 w 4320"/>
                    <a:gd name="T1" fmla="*/ 2147483647 h 4320"/>
                    <a:gd name="T2" fmla="*/ 2147483647 w 4320"/>
                    <a:gd name="T3" fmla="*/ 2147483647 h 4320"/>
                    <a:gd name="T4" fmla="*/ 2147483647 w 4320"/>
                    <a:gd name="T5" fmla="*/ 2147483647 h 4320"/>
                    <a:gd name="T6" fmla="*/ 2147483647 w 4320"/>
                    <a:gd name="T7" fmla="*/ 2147483647 h 4320"/>
                    <a:gd name="T8" fmla="*/ 2147483647 w 4320"/>
                    <a:gd name="T9" fmla="*/ 2147483647 h 4320"/>
                    <a:gd name="T10" fmla="*/ 2147483647 w 4320"/>
                    <a:gd name="T11" fmla="*/ 2147483647 h 4320"/>
                    <a:gd name="T12" fmla="*/ 2147483647 w 4320"/>
                    <a:gd name="T13" fmla="*/ 2147483647 h 4320"/>
                    <a:gd name="T14" fmla="*/ 2147483647 w 4320"/>
                    <a:gd name="T15" fmla="*/ 2147483647 h 4320"/>
                    <a:gd name="T16" fmla="*/ 2147483647 w 4320"/>
                    <a:gd name="T17" fmla="*/ 2147483647 h 4320"/>
                    <a:gd name="T18" fmla="*/ 2147483647 w 4320"/>
                    <a:gd name="T19" fmla="*/ 2147483647 h 4320"/>
                    <a:gd name="T20" fmla="*/ 2147483647 w 4320"/>
                    <a:gd name="T21" fmla="*/ 2147483647 h 4320"/>
                    <a:gd name="T22" fmla="*/ 2147483647 w 4320"/>
                    <a:gd name="T23" fmla="*/ 2147483647 h 4320"/>
                    <a:gd name="T24" fmla="*/ 2147483647 w 4320"/>
                    <a:gd name="T25" fmla="*/ 2147483647 h 4320"/>
                    <a:gd name="T26" fmla="*/ 2147483647 w 4320"/>
                    <a:gd name="T27" fmla="*/ 2147483647 h 4320"/>
                    <a:gd name="T28" fmla="*/ 2147483647 w 4320"/>
                    <a:gd name="T29" fmla="*/ 2147483647 h 4320"/>
                    <a:gd name="T30" fmla="*/ 2147483647 w 4320"/>
                    <a:gd name="T31" fmla="*/ 2147483647 h 4320"/>
                    <a:gd name="T32" fmla="*/ 2147483647 w 4320"/>
                    <a:gd name="T33" fmla="*/ 2147483647 h 4320"/>
                    <a:gd name="T34" fmla="*/ 2147483647 w 4320"/>
                    <a:gd name="T35" fmla="*/ 2147483647 h 4320"/>
                    <a:gd name="T36" fmla="*/ 2147483647 w 4320"/>
                    <a:gd name="T37" fmla="*/ 2147483647 h 4320"/>
                    <a:gd name="T38" fmla="*/ 2147483647 w 4320"/>
                    <a:gd name="T39" fmla="*/ 2147483647 h 4320"/>
                    <a:gd name="T40" fmla="*/ 2147483647 w 4320"/>
                    <a:gd name="T41" fmla="*/ 2147483647 h 4320"/>
                    <a:gd name="T42" fmla="*/ 2147483647 w 4320"/>
                    <a:gd name="T43" fmla="*/ 2147483647 h 4320"/>
                    <a:gd name="T44" fmla="*/ 2147483647 w 4320"/>
                    <a:gd name="T45" fmla="*/ 2147483647 h 4320"/>
                    <a:gd name="T46" fmla="*/ 2147483647 w 4320"/>
                    <a:gd name="T47" fmla="*/ 2147483647 h 4320"/>
                    <a:gd name="T48" fmla="*/ 2147483647 w 4320"/>
                    <a:gd name="T49" fmla="*/ 2147483647 h 4320"/>
                    <a:gd name="T50" fmla="*/ 2147483647 w 4320"/>
                    <a:gd name="T51" fmla="*/ 2147483647 h 4320"/>
                    <a:gd name="T52" fmla="*/ 2147483647 w 4320"/>
                    <a:gd name="T53" fmla="*/ 2147483647 h 4320"/>
                    <a:gd name="T54" fmla="*/ 2147483647 w 4320"/>
                    <a:gd name="T55" fmla="*/ 2147483647 h 4320"/>
                    <a:gd name="T56" fmla="*/ 2147483647 w 4320"/>
                    <a:gd name="T57" fmla="*/ 2147483647 h 4320"/>
                    <a:gd name="T58" fmla="*/ 2147483647 w 4320"/>
                    <a:gd name="T59" fmla="*/ 2147483647 h 4320"/>
                    <a:gd name="T60" fmla="*/ 2147483647 w 4320"/>
                    <a:gd name="T61" fmla="*/ 2147483647 h 4320"/>
                    <a:gd name="T62" fmla="*/ 2147483647 w 4320"/>
                    <a:gd name="T63" fmla="*/ 2147483647 h 4320"/>
                    <a:gd name="T64" fmla="*/ 2147483647 w 4320"/>
                    <a:gd name="T65" fmla="*/ 2147483647 h 4320"/>
                    <a:gd name="T66" fmla="*/ 2147483647 w 4320"/>
                    <a:gd name="T67" fmla="*/ 2147483647 h 4320"/>
                    <a:gd name="T68" fmla="*/ 2147483647 w 4320"/>
                    <a:gd name="T69" fmla="*/ 2147483647 h 4320"/>
                    <a:gd name="T70" fmla="*/ 2147483647 w 4320"/>
                    <a:gd name="T71" fmla="*/ 2147483647 h 4320"/>
                    <a:gd name="T72" fmla="*/ 2147483647 w 4320"/>
                    <a:gd name="T73" fmla="*/ 2147483647 h 4320"/>
                    <a:gd name="T74" fmla="*/ 2147483647 w 4320"/>
                    <a:gd name="T75" fmla="*/ 2147483647 h 4320"/>
                    <a:gd name="T76" fmla="*/ 2147483647 w 4320"/>
                    <a:gd name="T77" fmla="*/ 2147483647 h 4320"/>
                    <a:gd name="T78" fmla="*/ 2147483647 w 4320"/>
                    <a:gd name="T79" fmla="*/ 2147483647 h 4320"/>
                    <a:gd name="T80" fmla="*/ 2147483647 w 4320"/>
                    <a:gd name="T81" fmla="*/ 2147483647 h 4320"/>
                    <a:gd name="T82" fmla="*/ 2147483647 w 4320"/>
                    <a:gd name="T83" fmla="*/ 2147483647 h 4320"/>
                    <a:gd name="T84" fmla="*/ 2147483647 w 4320"/>
                    <a:gd name="T85" fmla="*/ 2147483647 h 4320"/>
                    <a:gd name="T86" fmla="*/ 2147483647 w 4320"/>
                    <a:gd name="T87" fmla="*/ 2147483647 h 4320"/>
                    <a:gd name="T88" fmla="*/ 2147483647 w 4320"/>
                    <a:gd name="T89" fmla="*/ 2147483647 h 4320"/>
                    <a:gd name="T90" fmla="*/ 2147483647 w 4320"/>
                    <a:gd name="T91" fmla="*/ 2147483647 h 4320"/>
                    <a:gd name="T92" fmla="*/ 2147483647 w 4320"/>
                    <a:gd name="T93" fmla="*/ 2147483647 h 4320"/>
                    <a:gd name="T94" fmla="*/ 2147483647 w 4320"/>
                    <a:gd name="T95" fmla="*/ 2147483647 h 4320"/>
                    <a:gd name="T96" fmla="*/ 2147483647 w 4320"/>
                    <a:gd name="T97" fmla="*/ 2147483647 h 4320"/>
                    <a:gd name="T98" fmla="*/ 2147483647 w 4320"/>
                    <a:gd name="T99" fmla="*/ 2147483647 h 4320"/>
                    <a:gd name="T100" fmla="*/ 2147483647 w 4320"/>
                    <a:gd name="T101" fmla="*/ 2147483647 h 4320"/>
                    <a:gd name="T102" fmla="*/ 2147483647 w 4320"/>
                    <a:gd name="T103" fmla="*/ 2147483647 h 4320"/>
                    <a:gd name="T104" fmla="*/ 2147483647 w 4320"/>
                    <a:gd name="T105" fmla="*/ 2147483647 h 4320"/>
                    <a:gd name="T106" fmla="*/ 2147483647 w 4320"/>
                    <a:gd name="T107" fmla="*/ 2147483647 h 4320"/>
                    <a:gd name="T108" fmla="*/ 2147483647 w 4320"/>
                    <a:gd name="T109" fmla="*/ 2147483647 h 4320"/>
                    <a:gd name="T110" fmla="*/ 2147483647 w 4320"/>
                    <a:gd name="T111" fmla="*/ 2147483647 h 4320"/>
                    <a:gd name="T112" fmla="*/ 2147483647 w 4320"/>
                    <a:gd name="T113" fmla="*/ 2147483647 h 4320"/>
                    <a:gd name="T114" fmla="*/ 2147483647 w 4320"/>
                    <a:gd name="T115" fmla="*/ 2147483647 h 4320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4320"/>
                    <a:gd name="T175" fmla="*/ 0 h 4320"/>
                    <a:gd name="T176" fmla="*/ 4320 w 4320"/>
                    <a:gd name="T177" fmla="*/ 4320 h 4320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4320" h="4320">
                      <a:moveTo>
                        <a:pt x="4245" y="2719"/>
                      </a:moveTo>
                      <a:lnTo>
                        <a:pt x="4245" y="2719"/>
                      </a:lnTo>
                      <a:lnTo>
                        <a:pt x="4231" y="2773"/>
                      </a:lnTo>
                      <a:lnTo>
                        <a:pt x="4215" y="2826"/>
                      </a:lnTo>
                      <a:lnTo>
                        <a:pt x="4197" y="2878"/>
                      </a:lnTo>
                      <a:lnTo>
                        <a:pt x="4178" y="2930"/>
                      </a:lnTo>
                      <a:lnTo>
                        <a:pt x="4158" y="2980"/>
                      </a:lnTo>
                      <a:lnTo>
                        <a:pt x="4138" y="3031"/>
                      </a:lnTo>
                      <a:lnTo>
                        <a:pt x="4115" y="3080"/>
                      </a:lnTo>
                      <a:lnTo>
                        <a:pt x="4091" y="3128"/>
                      </a:lnTo>
                      <a:lnTo>
                        <a:pt x="4067" y="3176"/>
                      </a:lnTo>
                      <a:lnTo>
                        <a:pt x="4040" y="3223"/>
                      </a:lnTo>
                      <a:lnTo>
                        <a:pt x="4014" y="3269"/>
                      </a:lnTo>
                      <a:lnTo>
                        <a:pt x="3986" y="3315"/>
                      </a:lnTo>
                      <a:lnTo>
                        <a:pt x="3958" y="3359"/>
                      </a:lnTo>
                      <a:lnTo>
                        <a:pt x="3927" y="3402"/>
                      </a:lnTo>
                      <a:lnTo>
                        <a:pt x="3897" y="3445"/>
                      </a:lnTo>
                      <a:lnTo>
                        <a:pt x="3865" y="3488"/>
                      </a:lnTo>
                      <a:lnTo>
                        <a:pt x="3831" y="3528"/>
                      </a:lnTo>
                      <a:lnTo>
                        <a:pt x="3798" y="3569"/>
                      </a:lnTo>
                      <a:lnTo>
                        <a:pt x="3763" y="3608"/>
                      </a:lnTo>
                      <a:lnTo>
                        <a:pt x="3727" y="3646"/>
                      </a:lnTo>
                      <a:lnTo>
                        <a:pt x="3691" y="3683"/>
                      </a:lnTo>
                      <a:lnTo>
                        <a:pt x="3654" y="3719"/>
                      </a:lnTo>
                      <a:lnTo>
                        <a:pt x="3617" y="3755"/>
                      </a:lnTo>
                      <a:lnTo>
                        <a:pt x="3577" y="3790"/>
                      </a:lnTo>
                      <a:lnTo>
                        <a:pt x="3538" y="3823"/>
                      </a:lnTo>
                      <a:lnTo>
                        <a:pt x="3497" y="3857"/>
                      </a:lnTo>
                      <a:lnTo>
                        <a:pt x="3456" y="3887"/>
                      </a:lnTo>
                      <a:lnTo>
                        <a:pt x="3414" y="3918"/>
                      </a:lnTo>
                      <a:lnTo>
                        <a:pt x="3372" y="3948"/>
                      </a:lnTo>
                      <a:lnTo>
                        <a:pt x="3328" y="3976"/>
                      </a:lnTo>
                      <a:lnTo>
                        <a:pt x="3284" y="4004"/>
                      </a:lnTo>
                      <a:lnTo>
                        <a:pt x="3240" y="4030"/>
                      </a:lnTo>
                      <a:lnTo>
                        <a:pt x="3195" y="4055"/>
                      </a:lnTo>
                      <a:lnTo>
                        <a:pt x="3149" y="4080"/>
                      </a:lnTo>
                      <a:lnTo>
                        <a:pt x="3103" y="4103"/>
                      </a:lnTo>
                      <a:lnTo>
                        <a:pt x="3056" y="4126"/>
                      </a:lnTo>
                      <a:lnTo>
                        <a:pt x="3008" y="4146"/>
                      </a:lnTo>
                      <a:lnTo>
                        <a:pt x="2960" y="4166"/>
                      </a:lnTo>
                      <a:lnTo>
                        <a:pt x="2912" y="4184"/>
                      </a:lnTo>
                      <a:lnTo>
                        <a:pt x="2863" y="4203"/>
                      </a:lnTo>
                      <a:lnTo>
                        <a:pt x="2814" y="4219"/>
                      </a:lnTo>
                      <a:lnTo>
                        <a:pt x="2765" y="4233"/>
                      </a:lnTo>
                      <a:lnTo>
                        <a:pt x="2714" y="4248"/>
                      </a:lnTo>
                      <a:lnTo>
                        <a:pt x="2663" y="4260"/>
                      </a:lnTo>
                      <a:lnTo>
                        <a:pt x="2613" y="4272"/>
                      </a:lnTo>
                      <a:lnTo>
                        <a:pt x="2561" y="4283"/>
                      </a:lnTo>
                      <a:lnTo>
                        <a:pt x="2509" y="4292"/>
                      </a:lnTo>
                      <a:lnTo>
                        <a:pt x="2457" y="4300"/>
                      </a:lnTo>
                      <a:lnTo>
                        <a:pt x="2405" y="4307"/>
                      </a:lnTo>
                      <a:lnTo>
                        <a:pt x="2353" y="4312"/>
                      </a:lnTo>
                      <a:lnTo>
                        <a:pt x="2300" y="4316"/>
                      </a:lnTo>
                      <a:lnTo>
                        <a:pt x="2247" y="4319"/>
                      </a:lnTo>
                      <a:lnTo>
                        <a:pt x="2193" y="4320"/>
                      </a:lnTo>
                      <a:lnTo>
                        <a:pt x="2140" y="4320"/>
                      </a:lnTo>
                      <a:lnTo>
                        <a:pt x="2087" y="4319"/>
                      </a:lnTo>
                      <a:lnTo>
                        <a:pt x="2033" y="4316"/>
                      </a:lnTo>
                      <a:lnTo>
                        <a:pt x="1979" y="4312"/>
                      </a:lnTo>
                      <a:lnTo>
                        <a:pt x="1926" y="4307"/>
                      </a:lnTo>
                      <a:lnTo>
                        <a:pt x="1871" y="4300"/>
                      </a:lnTo>
                      <a:lnTo>
                        <a:pt x="1818" y="4292"/>
                      </a:lnTo>
                      <a:lnTo>
                        <a:pt x="1763" y="4283"/>
                      </a:lnTo>
                      <a:lnTo>
                        <a:pt x="1710" y="4272"/>
                      </a:lnTo>
                      <a:lnTo>
                        <a:pt x="1655" y="4260"/>
                      </a:lnTo>
                      <a:lnTo>
                        <a:pt x="1602" y="4245"/>
                      </a:lnTo>
                      <a:lnTo>
                        <a:pt x="1547" y="4231"/>
                      </a:lnTo>
                      <a:lnTo>
                        <a:pt x="1495" y="4215"/>
                      </a:lnTo>
                      <a:lnTo>
                        <a:pt x="1442" y="4197"/>
                      </a:lnTo>
                      <a:lnTo>
                        <a:pt x="1392" y="4178"/>
                      </a:lnTo>
                      <a:lnTo>
                        <a:pt x="1341" y="4158"/>
                      </a:lnTo>
                      <a:lnTo>
                        <a:pt x="1290" y="4136"/>
                      </a:lnTo>
                      <a:lnTo>
                        <a:pt x="1241" y="4115"/>
                      </a:lnTo>
                      <a:lnTo>
                        <a:pt x="1193" y="4091"/>
                      </a:lnTo>
                      <a:lnTo>
                        <a:pt x="1145" y="4067"/>
                      </a:lnTo>
                      <a:lnTo>
                        <a:pt x="1097" y="4040"/>
                      </a:lnTo>
                      <a:lnTo>
                        <a:pt x="1052" y="4014"/>
                      </a:lnTo>
                      <a:lnTo>
                        <a:pt x="1007" y="3986"/>
                      </a:lnTo>
                      <a:lnTo>
                        <a:pt x="961" y="3958"/>
                      </a:lnTo>
                      <a:lnTo>
                        <a:pt x="919" y="3927"/>
                      </a:lnTo>
                      <a:lnTo>
                        <a:pt x="875" y="3897"/>
                      </a:lnTo>
                      <a:lnTo>
                        <a:pt x="834" y="3865"/>
                      </a:lnTo>
                      <a:lnTo>
                        <a:pt x="792" y="3831"/>
                      </a:lnTo>
                      <a:lnTo>
                        <a:pt x="752" y="3798"/>
                      </a:lnTo>
                      <a:lnTo>
                        <a:pt x="714" y="3763"/>
                      </a:lnTo>
                      <a:lnTo>
                        <a:pt x="675" y="3727"/>
                      </a:lnTo>
                      <a:lnTo>
                        <a:pt x="638" y="3691"/>
                      </a:lnTo>
                      <a:lnTo>
                        <a:pt x="601" y="3654"/>
                      </a:lnTo>
                      <a:lnTo>
                        <a:pt x="566" y="3616"/>
                      </a:lnTo>
                      <a:lnTo>
                        <a:pt x="531" y="3577"/>
                      </a:lnTo>
                      <a:lnTo>
                        <a:pt x="497" y="3538"/>
                      </a:lnTo>
                      <a:lnTo>
                        <a:pt x="465" y="3497"/>
                      </a:lnTo>
                      <a:lnTo>
                        <a:pt x="433" y="3456"/>
                      </a:lnTo>
                      <a:lnTo>
                        <a:pt x="402" y="3414"/>
                      </a:lnTo>
                      <a:lnTo>
                        <a:pt x="373" y="3372"/>
                      </a:lnTo>
                      <a:lnTo>
                        <a:pt x="345" y="3328"/>
                      </a:lnTo>
                      <a:lnTo>
                        <a:pt x="317" y="3284"/>
                      </a:lnTo>
                      <a:lnTo>
                        <a:pt x="290" y="3240"/>
                      </a:lnTo>
                      <a:lnTo>
                        <a:pt x="265" y="3195"/>
                      </a:lnTo>
                      <a:lnTo>
                        <a:pt x="241" y="3149"/>
                      </a:lnTo>
                      <a:lnTo>
                        <a:pt x="217" y="3103"/>
                      </a:lnTo>
                      <a:lnTo>
                        <a:pt x="196" y="3056"/>
                      </a:lnTo>
                      <a:lnTo>
                        <a:pt x="174" y="3008"/>
                      </a:lnTo>
                      <a:lnTo>
                        <a:pt x="154" y="2960"/>
                      </a:lnTo>
                      <a:lnTo>
                        <a:pt x="136" y="2912"/>
                      </a:lnTo>
                      <a:lnTo>
                        <a:pt x="119" y="2863"/>
                      </a:lnTo>
                      <a:lnTo>
                        <a:pt x="103" y="2814"/>
                      </a:lnTo>
                      <a:lnTo>
                        <a:pt x="87" y="2763"/>
                      </a:lnTo>
                      <a:lnTo>
                        <a:pt x="73" y="2714"/>
                      </a:lnTo>
                      <a:lnTo>
                        <a:pt x="60" y="2663"/>
                      </a:lnTo>
                      <a:lnTo>
                        <a:pt x="48" y="2611"/>
                      </a:lnTo>
                      <a:lnTo>
                        <a:pt x="39" y="2561"/>
                      </a:lnTo>
                      <a:lnTo>
                        <a:pt x="29" y="2509"/>
                      </a:lnTo>
                      <a:lnTo>
                        <a:pt x="21" y="2457"/>
                      </a:lnTo>
                      <a:lnTo>
                        <a:pt x="15" y="2405"/>
                      </a:lnTo>
                      <a:lnTo>
                        <a:pt x="9" y="2353"/>
                      </a:lnTo>
                      <a:lnTo>
                        <a:pt x="5" y="2300"/>
                      </a:lnTo>
                      <a:lnTo>
                        <a:pt x="3" y="2247"/>
                      </a:lnTo>
                      <a:lnTo>
                        <a:pt x="1" y="2193"/>
                      </a:lnTo>
                      <a:lnTo>
                        <a:pt x="0" y="2140"/>
                      </a:lnTo>
                      <a:lnTo>
                        <a:pt x="1" y="2087"/>
                      </a:lnTo>
                      <a:lnTo>
                        <a:pt x="4" y="2033"/>
                      </a:lnTo>
                      <a:lnTo>
                        <a:pt x="8" y="1979"/>
                      </a:lnTo>
                      <a:lnTo>
                        <a:pt x="13" y="1926"/>
                      </a:lnTo>
                      <a:lnTo>
                        <a:pt x="20" y="1871"/>
                      </a:lnTo>
                      <a:lnTo>
                        <a:pt x="28" y="1818"/>
                      </a:lnTo>
                      <a:lnTo>
                        <a:pt x="37" y="1763"/>
                      </a:lnTo>
                      <a:lnTo>
                        <a:pt x="49" y="1710"/>
                      </a:lnTo>
                      <a:lnTo>
                        <a:pt x="61" y="1655"/>
                      </a:lnTo>
                      <a:lnTo>
                        <a:pt x="75" y="1602"/>
                      </a:lnTo>
                      <a:lnTo>
                        <a:pt x="89" y="1547"/>
                      </a:lnTo>
                      <a:lnTo>
                        <a:pt x="107" y="1494"/>
                      </a:lnTo>
                      <a:lnTo>
                        <a:pt x="124" y="1442"/>
                      </a:lnTo>
                      <a:lnTo>
                        <a:pt x="142" y="1392"/>
                      </a:lnTo>
                      <a:lnTo>
                        <a:pt x="162" y="1340"/>
                      </a:lnTo>
                      <a:lnTo>
                        <a:pt x="184" y="1290"/>
                      </a:lnTo>
                      <a:lnTo>
                        <a:pt x="206" y="1241"/>
                      </a:lnTo>
                      <a:lnTo>
                        <a:pt x="229" y="1192"/>
                      </a:lnTo>
                      <a:lnTo>
                        <a:pt x="254" y="1145"/>
                      </a:lnTo>
                      <a:lnTo>
                        <a:pt x="280" y="1097"/>
                      </a:lnTo>
                      <a:lnTo>
                        <a:pt x="306" y="1052"/>
                      </a:lnTo>
                      <a:lnTo>
                        <a:pt x="334" y="1007"/>
                      </a:lnTo>
                      <a:lnTo>
                        <a:pt x="364" y="961"/>
                      </a:lnTo>
                      <a:lnTo>
                        <a:pt x="393" y="918"/>
                      </a:lnTo>
                      <a:lnTo>
                        <a:pt x="425" y="875"/>
                      </a:lnTo>
                      <a:lnTo>
                        <a:pt x="457" y="834"/>
                      </a:lnTo>
                      <a:lnTo>
                        <a:pt x="489" y="792"/>
                      </a:lnTo>
                      <a:lnTo>
                        <a:pt x="522" y="752"/>
                      </a:lnTo>
                      <a:lnTo>
                        <a:pt x="557" y="712"/>
                      </a:lnTo>
                      <a:lnTo>
                        <a:pt x="593" y="675"/>
                      </a:lnTo>
                      <a:lnTo>
                        <a:pt x="629" y="638"/>
                      </a:lnTo>
                      <a:lnTo>
                        <a:pt x="666" y="601"/>
                      </a:lnTo>
                      <a:lnTo>
                        <a:pt x="704" y="565"/>
                      </a:lnTo>
                      <a:lnTo>
                        <a:pt x="743" y="531"/>
                      </a:lnTo>
                      <a:lnTo>
                        <a:pt x="783" y="497"/>
                      </a:lnTo>
                      <a:lnTo>
                        <a:pt x="823" y="465"/>
                      </a:lnTo>
                      <a:lnTo>
                        <a:pt x="864" y="433"/>
                      </a:lnTo>
                      <a:lnTo>
                        <a:pt x="907" y="402"/>
                      </a:lnTo>
                      <a:lnTo>
                        <a:pt x="949" y="373"/>
                      </a:lnTo>
                      <a:lnTo>
                        <a:pt x="992" y="344"/>
                      </a:lnTo>
                      <a:lnTo>
                        <a:pt x="1036" y="317"/>
                      </a:lnTo>
                      <a:lnTo>
                        <a:pt x="1081" y="290"/>
                      </a:lnTo>
                      <a:lnTo>
                        <a:pt x="1125" y="265"/>
                      </a:lnTo>
                      <a:lnTo>
                        <a:pt x="1172" y="241"/>
                      </a:lnTo>
                      <a:lnTo>
                        <a:pt x="1218" y="217"/>
                      </a:lnTo>
                      <a:lnTo>
                        <a:pt x="1265" y="196"/>
                      </a:lnTo>
                      <a:lnTo>
                        <a:pt x="1313" y="174"/>
                      </a:lnTo>
                      <a:lnTo>
                        <a:pt x="1361" y="154"/>
                      </a:lnTo>
                      <a:lnTo>
                        <a:pt x="1409" y="136"/>
                      </a:lnTo>
                      <a:lnTo>
                        <a:pt x="1458" y="119"/>
                      </a:lnTo>
                      <a:lnTo>
                        <a:pt x="1507" y="103"/>
                      </a:lnTo>
                      <a:lnTo>
                        <a:pt x="1557" y="87"/>
                      </a:lnTo>
                      <a:lnTo>
                        <a:pt x="1607" y="73"/>
                      </a:lnTo>
                      <a:lnTo>
                        <a:pt x="1658" y="60"/>
                      </a:lnTo>
                      <a:lnTo>
                        <a:pt x="1709" y="48"/>
                      </a:lnTo>
                      <a:lnTo>
                        <a:pt x="1760" y="37"/>
                      </a:lnTo>
                      <a:lnTo>
                        <a:pt x="1811" y="29"/>
                      </a:lnTo>
                      <a:lnTo>
                        <a:pt x="1863" y="21"/>
                      </a:lnTo>
                      <a:lnTo>
                        <a:pt x="1916" y="15"/>
                      </a:lnTo>
                      <a:lnTo>
                        <a:pt x="1968" y="9"/>
                      </a:lnTo>
                      <a:lnTo>
                        <a:pt x="2022" y="5"/>
                      </a:lnTo>
                      <a:lnTo>
                        <a:pt x="2073" y="3"/>
                      </a:lnTo>
                      <a:lnTo>
                        <a:pt x="2127" y="1"/>
                      </a:lnTo>
                      <a:lnTo>
                        <a:pt x="2180" y="0"/>
                      </a:lnTo>
                      <a:lnTo>
                        <a:pt x="2235" y="1"/>
                      </a:lnTo>
                      <a:lnTo>
                        <a:pt x="2288" y="4"/>
                      </a:lnTo>
                      <a:lnTo>
                        <a:pt x="2341" y="8"/>
                      </a:lnTo>
                      <a:lnTo>
                        <a:pt x="2396" y="13"/>
                      </a:lnTo>
                      <a:lnTo>
                        <a:pt x="2449" y="20"/>
                      </a:lnTo>
                      <a:lnTo>
                        <a:pt x="2504" y="28"/>
                      </a:lnTo>
                      <a:lnTo>
                        <a:pt x="2557" y="37"/>
                      </a:lnTo>
                      <a:lnTo>
                        <a:pt x="2611" y="48"/>
                      </a:lnTo>
                      <a:lnTo>
                        <a:pt x="2665" y="61"/>
                      </a:lnTo>
                      <a:lnTo>
                        <a:pt x="2719" y="75"/>
                      </a:lnTo>
                      <a:lnTo>
                        <a:pt x="2773" y="89"/>
                      </a:lnTo>
                      <a:lnTo>
                        <a:pt x="2826" y="107"/>
                      </a:lnTo>
                      <a:lnTo>
                        <a:pt x="2878" y="124"/>
                      </a:lnTo>
                      <a:lnTo>
                        <a:pt x="2930" y="142"/>
                      </a:lnTo>
                      <a:lnTo>
                        <a:pt x="2980" y="162"/>
                      </a:lnTo>
                      <a:lnTo>
                        <a:pt x="3031" y="184"/>
                      </a:lnTo>
                      <a:lnTo>
                        <a:pt x="3080" y="206"/>
                      </a:lnTo>
                      <a:lnTo>
                        <a:pt x="3128" y="229"/>
                      </a:lnTo>
                      <a:lnTo>
                        <a:pt x="3176" y="254"/>
                      </a:lnTo>
                      <a:lnTo>
                        <a:pt x="3223" y="280"/>
                      </a:lnTo>
                      <a:lnTo>
                        <a:pt x="3269" y="306"/>
                      </a:lnTo>
                      <a:lnTo>
                        <a:pt x="3315" y="334"/>
                      </a:lnTo>
                      <a:lnTo>
                        <a:pt x="3359" y="364"/>
                      </a:lnTo>
                      <a:lnTo>
                        <a:pt x="3402" y="393"/>
                      </a:lnTo>
                      <a:lnTo>
                        <a:pt x="3445" y="425"/>
                      </a:lnTo>
                      <a:lnTo>
                        <a:pt x="3488" y="455"/>
                      </a:lnTo>
                      <a:lnTo>
                        <a:pt x="3528" y="489"/>
                      </a:lnTo>
                      <a:lnTo>
                        <a:pt x="3569" y="522"/>
                      </a:lnTo>
                      <a:lnTo>
                        <a:pt x="3608" y="557"/>
                      </a:lnTo>
                      <a:lnTo>
                        <a:pt x="3646" y="593"/>
                      </a:lnTo>
                      <a:lnTo>
                        <a:pt x="3683" y="629"/>
                      </a:lnTo>
                      <a:lnTo>
                        <a:pt x="3719" y="666"/>
                      </a:lnTo>
                      <a:lnTo>
                        <a:pt x="3755" y="704"/>
                      </a:lnTo>
                      <a:lnTo>
                        <a:pt x="3790" y="743"/>
                      </a:lnTo>
                      <a:lnTo>
                        <a:pt x="3823" y="783"/>
                      </a:lnTo>
                      <a:lnTo>
                        <a:pt x="3857" y="823"/>
                      </a:lnTo>
                      <a:lnTo>
                        <a:pt x="3887" y="864"/>
                      </a:lnTo>
                      <a:lnTo>
                        <a:pt x="3918" y="907"/>
                      </a:lnTo>
                      <a:lnTo>
                        <a:pt x="3948" y="949"/>
                      </a:lnTo>
                      <a:lnTo>
                        <a:pt x="3976" y="992"/>
                      </a:lnTo>
                      <a:lnTo>
                        <a:pt x="4004" y="1036"/>
                      </a:lnTo>
                      <a:lnTo>
                        <a:pt x="4031" y="1080"/>
                      </a:lnTo>
                      <a:lnTo>
                        <a:pt x="4056" y="1125"/>
                      </a:lnTo>
                      <a:lnTo>
                        <a:pt x="4080" y="1172"/>
                      </a:lnTo>
                      <a:lnTo>
                        <a:pt x="4103" y="1218"/>
                      </a:lnTo>
                      <a:lnTo>
                        <a:pt x="4126" y="1265"/>
                      </a:lnTo>
                      <a:lnTo>
                        <a:pt x="4147" y="1312"/>
                      </a:lnTo>
                      <a:lnTo>
                        <a:pt x="4166" y="1360"/>
                      </a:lnTo>
                      <a:lnTo>
                        <a:pt x="4184" y="1409"/>
                      </a:lnTo>
                      <a:lnTo>
                        <a:pt x="4203" y="1458"/>
                      </a:lnTo>
                      <a:lnTo>
                        <a:pt x="4219" y="1507"/>
                      </a:lnTo>
                      <a:lnTo>
                        <a:pt x="4233" y="1557"/>
                      </a:lnTo>
                      <a:lnTo>
                        <a:pt x="4248" y="1607"/>
                      </a:lnTo>
                      <a:lnTo>
                        <a:pt x="4261" y="1658"/>
                      </a:lnTo>
                      <a:lnTo>
                        <a:pt x="4272" y="1709"/>
                      </a:lnTo>
                      <a:lnTo>
                        <a:pt x="4283" y="1759"/>
                      </a:lnTo>
                      <a:lnTo>
                        <a:pt x="4292" y="1811"/>
                      </a:lnTo>
                      <a:lnTo>
                        <a:pt x="4300" y="1863"/>
                      </a:lnTo>
                      <a:lnTo>
                        <a:pt x="4307" y="1915"/>
                      </a:lnTo>
                      <a:lnTo>
                        <a:pt x="4312" y="1968"/>
                      </a:lnTo>
                      <a:lnTo>
                        <a:pt x="4316" y="2022"/>
                      </a:lnTo>
                      <a:lnTo>
                        <a:pt x="4319" y="2073"/>
                      </a:lnTo>
                      <a:lnTo>
                        <a:pt x="4320" y="2127"/>
                      </a:lnTo>
                      <a:lnTo>
                        <a:pt x="4320" y="2180"/>
                      </a:lnTo>
                      <a:lnTo>
                        <a:pt x="4319" y="2233"/>
                      </a:lnTo>
                      <a:lnTo>
                        <a:pt x="4316" y="2288"/>
                      </a:lnTo>
                      <a:lnTo>
                        <a:pt x="4312" y="2341"/>
                      </a:lnTo>
                      <a:lnTo>
                        <a:pt x="4307" y="2396"/>
                      </a:lnTo>
                      <a:lnTo>
                        <a:pt x="4300" y="2449"/>
                      </a:lnTo>
                      <a:lnTo>
                        <a:pt x="4292" y="2504"/>
                      </a:lnTo>
                      <a:lnTo>
                        <a:pt x="4283" y="2557"/>
                      </a:lnTo>
                      <a:lnTo>
                        <a:pt x="4272" y="2611"/>
                      </a:lnTo>
                      <a:lnTo>
                        <a:pt x="4260" y="2665"/>
                      </a:lnTo>
                      <a:lnTo>
                        <a:pt x="4245" y="2719"/>
                      </a:lnTo>
                      <a:close/>
                      <a:moveTo>
                        <a:pt x="2695" y="165"/>
                      </a:moveTo>
                      <a:lnTo>
                        <a:pt x="2695" y="165"/>
                      </a:lnTo>
                      <a:lnTo>
                        <a:pt x="2643" y="152"/>
                      </a:lnTo>
                      <a:lnTo>
                        <a:pt x="2591" y="141"/>
                      </a:lnTo>
                      <a:lnTo>
                        <a:pt x="2540" y="131"/>
                      </a:lnTo>
                      <a:lnTo>
                        <a:pt x="2488" y="121"/>
                      </a:lnTo>
                      <a:lnTo>
                        <a:pt x="2437" y="113"/>
                      </a:lnTo>
                      <a:lnTo>
                        <a:pt x="2385" y="107"/>
                      </a:lnTo>
                      <a:lnTo>
                        <a:pt x="2333" y="103"/>
                      </a:lnTo>
                      <a:lnTo>
                        <a:pt x="2283" y="99"/>
                      </a:lnTo>
                      <a:lnTo>
                        <a:pt x="2231" y="96"/>
                      </a:lnTo>
                      <a:lnTo>
                        <a:pt x="2180" y="95"/>
                      </a:lnTo>
                      <a:lnTo>
                        <a:pt x="2128" y="95"/>
                      </a:lnTo>
                      <a:lnTo>
                        <a:pt x="2077" y="96"/>
                      </a:lnTo>
                      <a:lnTo>
                        <a:pt x="2027" y="99"/>
                      </a:lnTo>
                      <a:lnTo>
                        <a:pt x="1976" y="103"/>
                      </a:lnTo>
                      <a:lnTo>
                        <a:pt x="1927" y="108"/>
                      </a:lnTo>
                      <a:lnTo>
                        <a:pt x="1876" y="115"/>
                      </a:lnTo>
                      <a:lnTo>
                        <a:pt x="1827" y="121"/>
                      </a:lnTo>
                      <a:lnTo>
                        <a:pt x="1778" y="131"/>
                      </a:lnTo>
                      <a:lnTo>
                        <a:pt x="1729" y="140"/>
                      </a:lnTo>
                      <a:lnTo>
                        <a:pt x="1679" y="152"/>
                      </a:lnTo>
                      <a:lnTo>
                        <a:pt x="1631" y="164"/>
                      </a:lnTo>
                      <a:lnTo>
                        <a:pt x="1583" y="177"/>
                      </a:lnTo>
                      <a:lnTo>
                        <a:pt x="1535" y="192"/>
                      </a:lnTo>
                      <a:lnTo>
                        <a:pt x="1489" y="208"/>
                      </a:lnTo>
                      <a:lnTo>
                        <a:pt x="1441" y="224"/>
                      </a:lnTo>
                      <a:lnTo>
                        <a:pt x="1396" y="242"/>
                      </a:lnTo>
                      <a:lnTo>
                        <a:pt x="1349" y="261"/>
                      </a:lnTo>
                      <a:lnTo>
                        <a:pt x="1304" y="281"/>
                      </a:lnTo>
                      <a:lnTo>
                        <a:pt x="1258" y="302"/>
                      </a:lnTo>
                      <a:lnTo>
                        <a:pt x="1215" y="325"/>
                      </a:lnTo>
                      <a:lnTo>
                        <a:pt x="1171" y="348"/>
                      </a:lnTo>
                      <a:lnTo>
                        <a:pt x="1128" y="372"/>
                      </a:lnTo>
                      <a:lnTo>
                        <a:pt x="1085" y="397"/>
                      </a:lnTo>
                      <a:lnTo>
                        <a:pt x="1043" y="423"/>
                      </a:lnTo>
                      <a:lnTo>
                        <a:pt x="1001" y="450"/>
                      </a:lnTo>
                      <a:lnTo>
                        <a:pt x="961" y="479"/>
                      </a:lnTo>
                      <a:lnTo>
                        <a:pt x="922" y="509"/>
                      </a:lnTo>
                      <a:lnTo>
                        <a:pt x="882" y="538"/>
                      </a:lnTo>
                      <a:lnTo>
                        <a:pt x="843" y="570"/>
                      </a:lnTo>
                      <a:lnTo>
                        <a:pt x="806" y="602"/>
                      </a:lnTo>
                      <a:lnTo>
                        <a:pt x="768" y="635"/>
                      </a:lnTo>
                      <a:lnTo>
                        <a:pt x="731" y="669"/>
                      </a:lnTo>
                      <a:lnTo>
                        <a:pt x="696" y="703"/>
                      </a:lnTo>
                      <a:lnTo>
                        <a:pt x="661" y="739"/>
                      </a:lnTo>
                      <a:lnTo>
                        <a:pt x="627" y="776"/>
                      </a:lnTo>
                      <a:lnTo>
                        <a:pt x="594" y="814"/>
                      </a:lnTo>
                      <a:lnTo>
                        <a:pt x="562" y="852"/>
                      </a:lnTo>
                      <a:lnTo>
                        <a:pt x="530" y="891"/>
                      </a:lnTo>
                      <a:lnTo>
                        <a:pt x="499" y="931"/>
                      </a:lnTo>
                      <a:lnTo>
                        <a:pt x="470" y="972"/>
                      </a:lnTo>
                      <a:lnTo>
                        <a:pt x="442" y="1013"/>
                      </a:lnTo>
                      <a:lnTo>
                        <a:pt x="414" y="1056"/>
                      </a:lnTo>
                      <a:lnTo>
                        <a:pt x="388" y="1100"/>
                      </a:lnTo>
                      <a:lnTo>
                        <a:pt x="362" y="1144"/>
                      </a:lnTo>
                      <a:lnTo>
                        <a:pt x="337" y="1189"/>
                      </a:lnTo>
                      <a:lnTo>
                        <a:pt x="314" y="1234"/>
                      </a:lnTo>
                      <a:lnTo>
                        <a:pt x="292" y="1281"/>
                      </a:lnTo>
                      <a:lnTo>
                        <a:pt x="270" y="1328"/>
                      </a:lnTo>
                      <a:lnTo>
                        <a:pt x="250" y="1376"/>
                      </a:lnTo>
                      <a:lnTo>
                        <a:pt x="230" y="1425"/>
                      </a:lnTo>
                      <a:lnTo>
                        <a:pt x="213" y="1474"/>
                      </a:lnTo>
                      <a:lnTo>
                        <a:pt x="196" y="1523"/>
                      </a:lnTo>
                      <a:lnTo>
                        <a:pt x="180" y="1574"/>
                      </a:lnTo>
                      <a:lnTo>
                        <a:pt x="165" y="1626"/>
                      </a:lnTo>
                      <a:lnTo>
                        <a:pt x="152" y="1678"/>
                      </a:lnTo>
                      <a:lnTo>
                        <a:pt x="141" y="1729"/>
                      </a:lnTo>
                      <a:lnTo>
                        <a:pt x="131" y="1780"/>
                      </a:lnTo>
                      <a:lnTo>
                        <a:pt x="121" y="1832"/>
                      </a:lnTo>
                      <a:lnTo>
                        <a:pt x="113" y="1884"/>
                      </a:lnTo>
                      <a:lnTo>
                        <a:pt x="107" y="1936"/>
                      </a:lnTo>
                      <a:lnTo>
                        <a:pt x="103" y="1987"/>
                      </a:lnTo>
                      <a:lnTo>
                        <a:pt x="99" y="2039"/>
                      </a:lnTo>
                      <a:lnTo>
                        <a:pt x="96" y="2089"/>
                      </a:lnTo>
                      <a:lnTo>
                        <a:pt x="95" y="2141"/>
                      </a:lnTo>
                      <a:lnTo>
                        <a:pt x="95" y="2192"/>
                      </a:lnTo>
                      <a:lnTo>
                        <a:pt x="96" y="2243"/>
                      </a:lnTo>
                      <a:lnTo>
                        <a:pt x="99" y="2293"/>
                      </a:lnTo>
                      <a:lnTo>
                        <a:pt x="103" y="2344"/>
                      </a:lnTo>
                      <a:lnTo>
                        <a:pt x="108" y="2394"/>
                      </a:lnTo>
                      <a:lnTo>
                        <a:pt x="115" y="2444"/>
                      </a:lnTo>
                      <a:lnTo>
                        <a:pt x="121" y="2494"/>
                      </a:lnTo>
                      <a:lnTo>
                        <a:pt x="131" y="2544"/>
                      </a:lnTo>
                      <a:lnTo>
                        <a:pt x="140" y="2593"/>
                      </a:lnTo>
                      <a:lnTo>
                        <a:pt x="152" y="2641"/>
                      </a:lnTo>
                      <a:lnTo>
                        <a:pt x="164" y="2690"/>
                      </a:lnTo>
                      <a:lnTo>
                        <a:pt x="177" y="2738"/>
                      </a:lnTo>
                      <a:lnTo>
                        <a:pt x="192" y="2785"/>
                      </a:lnTo>
                      <a:lnTo>
                        <a:pt x="208" y="2833"/>
                      </a:lnTo>
                      <a:lnTo>
                        <a:pt x="224" y="2879"/>
                      </a:lnTo>
                      <a:lnTo>
                        <a:pt x="242" y="2926"/>
                      </a:lnTo>
                      <a:lnTo>
                        <a:pt x="261" y="2971"/>
                      </a:lnTo>
                      <a:lnTo>
                        <a:pt x="281" y="3016"/>
                      </a:lnTo>
                      <a:lnTo>
                        <a:pt x="302" y="3062"/>
                      </a:lnTo>
                      <a:lnTo>
                        <a:pt x="325" y="3105"/>
                      </a:lnTo>
                      <a:lnTo>
                        <a:pt x="348" y="3149"/>
                      </a:lnTo>
                      <a:lnTo>
                        <a:pt x="372" y="3193"/>
                      </a:lnTo>
                      <a:lnTo>
                        <a:pt x="397" y="3236"/>
                      </a:lnTo>
                      <a:lnTo>
                        <a:pt x="423" y="3277"/>
                      </a:lnTo>
                      <a:lnTo>
                        <a:pt x="450" y="3319"/>
                      </a:lnTo>
                      <a:lnTo>
                        <a:pt x="479" y="3360"/>
                      </a:lnTo>
                      <a:lnTo>
                        <a:pt x="509" y="3400"/>
                      </a:lnTo>
                      <a:lnTo>
                        <a:pt x="538" y="3438"/>
                      </a:lnTo>
                      <a:lnTo>
                        <a:pt x="570" y="3477"/>
                      </a:lnTo>
                      <a:lnTo>
                        <a:pt x="602" y="3516"/>
                      </a:lnTo>
                      <a:lnTo>
                        <a:pt x="635" y="3553"/>
                      </a:lnTo>
                      <a:lnTo>
                        <a:pt x="669" y="3589"/>
                      </a:lnTo>
                      <a:lnTo>
                        <a:pt x="703" y="3625"/>
                      </a:lnTo>
                      <a:lnTo>
                        <a:pt x="739" y="3659"/>
                      </a:lnTo>
                      <a:lnTo>
                        <a:pt x="776" y="3694"/>
                      </a:lnTo>
                      <a:lnTo>
                        <a:pt x="814" y="3726"/>
                      </a:lnTo>
                      <a:lnTo>
                        <a:pt x="852" y="3759"/>
                      </a:lnTo>
                      <a:lnTo>
                        <a:pt x="891" y="3790"/>
                      </a:lnTo>
                      <a:lnTo>
                        <a:pt x="932" y="3821"/>
                      </a:lnTo>
                      <a:lnTo>
                        <a:pt x="972" y="3850"/>
                      </a:lnTo>
                      <a:lnTo>
                        <a:pt x="1015" y="3879"/>
                      </a:lnTo>
                      <a:lnTo>
                        <a:pt x="1057" y="3906"/>
                      </a:lnTo>
                      <a:lnTo>
                        <a:pt x="1100" y="3932"/>
                      </a:lnTo>
                      <a:lnTo>
                        <a:pt x="1144" y="3959"/>
                      </a:lnTo>
                      <a:lnTo>
                        <a:pt x="1189" y="3983"/>
                      </a:lnTo>
                      <a:lnTo>
                        <a:pt x="1234" y="4007"/>
                      </a:lnTo>
                      <a:lnTo>
                        <a:pt x="1281" y="4030"/>
                      </a:lnTo>
                      <a:lnTo>
                        <a:pt x="1328" y="4051"/>
                      </a:lnTo>
                      <a:lnTo>
                        <a:pt x="1376" y="4071"/>
                      </a:lnTo>
                      <a:lnTo>
                        <a:pt x="1425" y="4090"/>
                      </a:lnTo>
                      <a:lnTo>
                        <a:pt x="1474" y="4108"/>
                      </a:lnTo>
                      <a:lnTo>
                        <a:pt x="1523" y="4126"/>
                      </a:lnTo>
                      <a:lnTo>
                        <a:pt x="1574" y="4140"/>
                      </a:lnTo>
                      <a:lnTo>
                        <a:pt x="1626" y="4155"/>
                      </a:lnTo>
                      <a:lnTo>
                        <a:pt x="1678" y="4168"/>
                      </a:lnTo>
                      <a:lnTo>
                        <a:pt x="1730" y="4180"/>
                      </a:lnTo>
                      <a:lnTo>
                        <a:pt x="1780" y="4191"/>
                      </a:lnTo>
                      <a:lnTo>
                        <a:pt x="1832" y="4199"/>
                      </a:lnTo>
                      <a:lnTo>
                        <a:pt x="1884" y="4207"/>
                      </a:lnTo>
                      <a:lnTo>
                        <a:pt x="1936" y="4213"/>
                      </a:lnTo>
                      <a:lnTo>
                        <a:pt x="1987" y="4219"/>
                      </a:lnTo>
                      <a:lnTo>
                        <a:pt x="2039" y="4223"/>
                      </a:lnTo>
                      <a:lnTo>
                        <a:pt x="2091" y="4224"/>
                      </a:lnTo>
                      <a:lnTo>
                        <a:pt x="2141" y="4225"/>
                      </a:lnTo>
                      <a:lnTo>
                        <a:pt x="2192" y="4225"/>
                      </a:lnTo>
                      <a:lnTo>
                        <a:pt x="2243" y="4224"/>
                      </a:lnTo>
                      <a:lnTo>
                        <a:pt x="2293" y="4221"/>
                      </a:lnTo>
                      <a:lnTo>
                        <a:pt x="2344" y="4217"/>
                      </a:lnTo>
                      <a:lnTo>
                        <a:pt x="2394" y="4212"/>
                      </a:lnTo>
                      <a:lnTo>
                        <a:pt x="2445" y="4207"/>
                      </a:lnTo>
                      <a:lnTo>
                        <a:pt x="2494" y="4199"/>
                      </a:lnTo>
                      <a:lnTo>
                        <a:pt x="2544" y="4189"/>
                      </a:lnTo>
                      <a:lnTo>
                        <a:pt x="2593" y="4180"/>
                      </a:lnTo>
                      <a:lnTo>
                        <a:pt x="2641" y="4170"/>
                      </a:lnTo>
                      <a:lnTo>
                        <a:pt x="2690" y="4156"/>
                      </a:lnTo>
                      <a:lnTo>
                        <a:pt x="2738" y="4143"/>
                      </a:lnTo>
                      <a:lnTo>
                        <a:pt x="2786" y="4130"/>
                      </a:lnTo>
                      <a:lnTo>
                        <a:pt x="2833" y="4114"/>
                      </a:lnTo>
                      <a:lnTo>
                        <a:pt x="2879" y="4096"/>
                      </a:lnTo>
                      <a:lnTo>
                        <a:pt x="2926" y="4079"/>
                      </a:lnTo>
                      <a:lnTo>
                        <a:pt x="2971" y="4059"/>
                      </a:lnTo>
                      <a:lnTo>
                        <a:pt x="3016" y="4039"/>
                      </a:lnTo>
                      <a:lnTo>
                        <a:pt x="3062" y="4019"/>
                      </a:lnTo>
                      <a:lnTo>
                        <a:pt x="3105" y="3996"/>
                      </a:lnTo>
                      <a:lnTo>
                        <a:pt x="3149" y="3972"/>
                      </a:lnTo>
                      <a:lnTo>
                        <a:pt x="3193" y="3948"/>
                      </a:lnTo>
                      <a:lnTo>
                        <a:pt x="3236" y="3923"/>
                      </a:lnTo>
                      <a:lnTo>
                        <a:pt x="3277" y="3898"/>
                      </a:lnTo>
                      <a:lnTo>
                        <a:pt x="3319" y="3870"/>
                      </a:lnTo>
                      <a:lnTo>
                        <a:pt x="3360" y="3842"/>
                      </a:lnTo>
                      <a:lnTo>
                        <a:pt x="3400" y="3813"/>
                      </a:lnTo>
                      <a:lnTo>
                        <a:pt x="3440" y="3782"/>
                      </a:lnTo>
                      <a:lnTo>
                        <a:pt x="3478" y="3751"/>
                      </a:lnTo>
                      <a:lnTo>
                        <a:pt x="3516" y="3719"/>
                      </a:lnTo>
                      <a:lnTo>
                        <a:pt x="3553" y="3686"/>
                      </a:lnTo>
                      <a:lnTo>
                        <a:pt x="3589" y="3651"/>
                      </a:lnTo>
                      <a:lnTo>
                        <a:pt x="3625" y="3617"/>
                      </a:lnTo>
                      <a:lnTo>
                        <a:pt x="3659" y="3581"/>
                      </a:lnTo>
                      <a:lnTo>
                        <a:pt x="3694" y="3545"/>
                      </a:lnTo>
                      <a:lnTo>
                        <a:pt x="3727" y="3506"/>
                      </a:lnTo>
                      <a:lnTo>
                        <a:pt x="3759" y="3469"/>
                      </a:lnTo>
                      <a:lnTo>
                        <a:pt x="3790" y="3429"/>
                      </a:lnTo>
                      <a:lnTo>
                        <a:pt x="3821" y="3389"/>
                      </a:lnTo>
                      <a:lnTo>
                        <a:pt x="3850" y="3348"/>
                      </a:lnTo>
                      <a:lnTo>
                        <a:pt x="3879" y="3307"/>
                      </a:lnTo>
                      <a:lnTo>
                        <a:pt x="3907" y="3264"/>
                      </a:lnTo>
                      <a:lnTo>
                        <a:pt x="3934" y="3220"/>
                      </a:lnTo>
                      <a:lnTo>
                        <a:pt x="3959" y="3176"/>
                      </a:lnTo>
                      <a:lnTo>
                        <a:pt x="3983" y="3132"/>
                      </a:lnTo>
                      <a:lnTo>
                        <a:pt x="4007" y="3086"/>
                      </a:lnTo>
                      <a:lnTo>
                        <a:pt x="4030" y="3039"/>
                      </a:lnTo>
                      <a:lnTo>
                        <a:pt x="4051" y="2992"/>
                      </a:lnTo>
                      <a:lnTo>
                        <a:pt x="4071" y="2944"/>
                      </a:lnTo>
                      <a:lnTo>
                        <a:pt x="4090" y="2896"/>
                      </a:lnTo>
                      <a:lnTo>
                        <a:pt x="4108" y="2847"/>
                      </a:lnTo>
                      <a:lnTo>
                        <a:pt x="4126" y="2797"/>
                      </a:lnTo>
                      <a:lnTo>
                        <a:pt x="4140" y="2746"/>
                      </a:lnTo>
                      <a:lnTo>
                        <a:pt x="4155" y="2695"/>
                      </a:lnTo>
                      <a:lnTo>
                        <a:pt x="4168" y="2643"/>
                      </a:lnTo>
                      <a:lnTo>
                        <a:pt x="4180" y="2591"/>
                      </a:lnTo>
                      <a:lnTo>
                        <a:pt x="4191" y="2540"/>
                      </a:lnTo>
                      <a:lnTo>
                        <a:pt x="4200" y="2488"/>
                      </a:lnTo>
                      <a:lnTo>
                        <a:pt x="4207" y="2437"/>
                      </a:lnTo>
                      <a:lnTo>
                        <a:pt x="4213" y="2385"/>
                      </a:lnTo>
                      <a:lnTo>
                        <a:pt x="4219" y="2333"/>
                      </a:lnTo>
                      <a:lnTo>
                        <a:pt x="4223" y="2283"/>
                      </a:lnTo>
                      <a:lnTo>
                        <a:pt x="4225" y="2231"/>
                      </a:lnTo>
                      <a:lnTo>
                        <a:pt x="4225" y="2180"/>
                      </a:lnTo>
                      <a:lnTo>
                        <a:pt x="4225" y="2128"/>
                      </a:lnTo>
                      <a:lnTo>
                        <a:pt x="4224" y="2077"/>
                      </a:lnTo>
                      <a:lnTo>
                        <a:pt x="4221" y="2027"/>
                      </a:lnTo>
                      <a:lnTo>
                        <a:pt x="4217" y="1976"/>
                      </a:lnTo>
                      <a:lnTo>
                        <a:pt x="4213" y="1926"/>
                      </a:lnTo>
                      <a:lnTo>
                        <a:pt x="4207" y="1876"/>
                      </a:lnTo>
                      <a:lnTo>
                        <a:pt x="4199" y="1827"/>
                      </a:lnTo>
                      <a:lnTo>
                        <a:pt x="4191" y="1778"/>
                      </a:lnTo>
                      <a:lnTo>
                        <a:pt x="4180" y="1729"/>
                      </a:lnTo>
                      <a:lnTo>
                        <a:pt x="4170" y="1679"/>
                      </a:lnTo>
                      <a:lnTo>
                        <a:pt x="4158" y="1631"/>
                      </a:lnTo>
                      <a:lnTo>
                        <a:pt x="4144" y="1583"/>
                      </a:lnTo>
                      <a:lnTo>
                        <a:pt x="4130" y="1535"/>
                      </a:lnTo>
                      <a:lnTo>
                        <a:pt x="4114" y="1489"/>
                      </a:lnTo>
                      <a:lnTo>
                        <a:pt x="4096" y="1441"/>
                      </a:lnTo>
                      <a:lnTo>
                        <a:pt x="4079" y="1396"/>
                      </a:lnTo>
                      <a:lnTo>
                        <a:pt x="4060" y="1349"/>
                      </a:lnTo>
                      <a:lnTo>
                        <a:pt x="4040" y="1304"/>
                      </a:lnTo>
                      <a:lnTo>
                        <a:pt x="4019" y="1258"/>
                      </a:lnTo>
                      <a:lnTo>
                        <a:pt x="3996" y="1215"/>
                      </a:lnTo>
                      <a:lnTo>
                        <a:pt x="3974" y="1171"/>
                      </a:lnTo>
                      <a:lnTo>
                        <a:pt x="3948" y="1128"/>
                      </a:lnTo>
                      <a:lnTo>
                        <a:pt x="3923" y="1085"/>
                      </a:lnTo>
                      <a:lnTo>
                        <a:pt x="3898" y="1043"/>
                      </a:lnTo>
                      <a:lnTo>
                        <a:pt x="3870" y="1001"/>
                      </a:lnTo>
                      <a:lnTo>
                        <a:pt x="3842" y="961"/>
                      </a:lnTo>
                      <a:lnTo>
                        <a:pt x="3813" y="922"/>
                      </a:lnTo>
                      <a:lnTo>
                        <a:pt x="3782" y="882"/>
                      </a:lnTo>
                      <a:lnTo>
                        <a:pt x="3751" y="843"/>
                      </a:lnTo>
                      <a:lnTo>
                        <a:pt x="3719" y="804"/>
                      </a:lnTo>
                      <a:lnTo>
                        <a:pt x="3686" y="768"/>
                      </a:lnTo>
                      <a:lnTo>
                        <a:pt x="3651" y="731"/>
                      </a:lnTo>
                      <a:lnTo>
                        <a:pt x="3617" y="696"/>
                      </a:lnTo>
                      <a:lnTo>
                        <a:pt x="3581" y="661"/>
                      </a:lnTo>
                      <a:lnTo>
                        <a:pt x="3545" y="627"/>
                      </a:lnTo>
                      <a:lnTo>
                        <a:pt x="3508" y="594"/>
                      </a:lnTo>
                      <a:lnTo>
                        <a:pt x="3469" y="562"/>
                      </a:lnTo>
                      <a:lnTo>
                        <a:pt x="3429" y="530"/>
                      </a:lnTo>
                      <a:lnTo>
                        <a:pt x="3389" y="499"/>
                      </a:lnTo>
                      <a:lnTo>
                        <a:pt x="3348" y="470"/>
                      </a:lnTo>
                      <a:lnTo>
                        <a:pt x="3307" y="442"/>
                      </a:lnTo>
                      <a:lnTo>
                        <a:pt x="3264" y="414"/>
                      </a:lnTo>
                      <a:lnTo>
                        <a:pt x="3221" y="388"/>
                      </a:lnTo>
                      <a:lnTo>
                        <a:pt x="3176" y="362"/>
                      </a:lnTo>
                      <a:lnTo>
                        <a:pt x="3132" y="337"/>
                      </a:lnTo>
                      <a:lnTo>
                        <a:pt x="3086" y="314"/>
                      </a:lnTo>
                      <a:lnTo>
                        <a:pt x="3040" y="292"/>
                      </a:lnTo>
                      <a:lnTo>
                        <a:pt x="2992" y="270"/>
                      </a:lnTo>
                      <a:lnTo>
                        <a:pt x="2944" y="249"/>
                      </a:lnTo>
                      <a:lnTo>
                        <a:pt x="2896" y="230"/>
                      </a:lnTo>
                      <a:lnTo>
                        <a:pt x="2847" y="213"/>
                      </a:lnTo>
                      <a:lnTo>
                        <a:pt x="2797" y="196"/>
                      </a:lnTo>
                      <a:lnTo>
                        <a:pt x="2746" y="180"/>
                      </a:lnTo>
                      <a:lnTo>
                        <a:pt x="2695" y="16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83A7D3"/>
                    </a:gs>
                    <a:gs pos="100000">
                      <a:srgbClr val="182E48"/>
                    </a:gs>
                  </a:gsLst>
                  <a:lin ang="8160000"/>
                </a:gradFill>
                <a:ln w="9525">
                  <a:noFill/>
                  <a:prstDash val="sysDash"/>
                  <a:miter lim="800000"/>
                </a:ln>
              </p:spPr>
              <p:txBody>
                <a:bodyPr lIns="18288" tIns="18288" rIns="18288" bIns="18288" anchor="ctr" anchorCtr="1"/>
                <a:lstStyle/>
                <a:p>
                  <a:endParaRPr lang="zh-CN" altLang="en-US"/>
                </a:p>
              </p:txBody>
            </p:sp>
          </p:grpSp>
          <p:sp>
            <p:nvSpPr>
              <p:cNvPr id="24" name="TextBox 73"/>
              <p:cNvSpPr txBox="1"/>
              <p:nvPr>
                <p:custDataLst>
                  <p:tags r:id="rId29"/>
                </p:custDataLst>
              </p:nvPr>
            </p:nvSpPr>
            <p:spPr>
              <a:xfrm>
                <a:off x="3265789" y="286043"/>
                <a:ext cx="1205087" cy="977313"/>
              </a:xfrm>
              <a:custGeom>
                <a:avLst/>
                <a:gdLst>
                  <a:gd name="connsiteX0" fmla="*/ 0 w 2514600"/>
                  <a:gd name="connsiteY0" fmla="*/ 0 h 381000"/>
                  <a:gd name="connsiteX1" fmla="*/ 2514600 w 2514600"/>
                  <a:gd name="connsiteY1" fmla="*/ 0 h 381000"/>
                  <a:gd name="connsiteX2" fmla="*/ 2514600 w 2514600"/>
                  <a:gd name="connsiteY2" fmla="*/ 381000 h 381000"/>
                  <a:gd name="connsiteX3" fmla="*/ 0 w 2514600"/>
                  <a:gd name="connsiteY3" fmla="*/ 381000 h 381000"/>
                  <a:gd name="connsiteX4" fmla="*/ 0 w 2514600"/>
                  <a:gd name="connsiteY4" fmla="*/ 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14600" h="381000">
                    <a:moveTo>
                      <a:pt x="0" y="0"/>
                    </a:moveTo>
                    <a:lnTo>
                      <a:pt x="2514600" y="0"/>
                    </a:lnTo>
                    <a:lnTo>
                      <a:pt x="2514600" y="381000"/>
                    </a:lnTo>
                    <a:lnTo>
                      <a:pt x="0" y="3810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pc="100" dirty="0">
                  <a:solidFill>
                    <a:srgbClr val="FFFFFF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Rectangle 70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096282" y="900504"/>
                <a:ext cx="1276599" cy="38139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</p:spPr>
            <p:txBody>
              <a:bodyPr lIns="45720" tIns="18288" rIns="27432" bIns="18288"/>
              <a:lstStyle/>
              <a:p>
                <a:pPr algn="ctr" fontAlgn="auto">
                  <a:lnSpc>
                    <a:spcPct val="85000"/>
                  </a:lnSpc>
                  <a:spcBef>
                    <a:spcPts val="200"/>
                  </a:spcBef>
                  <a:spcAft>
                    <a:spcPts val="0"/>
                  </a:spcAft>
                  <a:defRPr/>
                </a:pPr>
                <a:endParaRPr lang="en-US" sz="1200" dirty="0">
                  <a:solidFill>
                    <a:srgbClr val="FFFFFF">
                      <a:alpha val="50000"/>
                    </a:srgbClr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</p:grpSp>
        <p:sp>
          <p:nvSpPr>
            <p:cNvPr id="26" name="文本框 25"/>
            <p:cNvSpPr txBox="1"/>
            <p:nvPr>
              <p:custDataLst>
                <p:tags r:id="rId31"/>
              </p:custDataLst>
            </p:nvPr>
          </p:nvSpPr>
          <p:spPr>
            <a:xfrm>
              <a:off x="4987" y="4935"/>
              <a:ext cx="63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  <a:sym typeface="+mn-ea"/>
                </a:rPr>
                <a:t>4</a:t>
              </a:r>
              <a:endParaRPr lang="en-US" altLang="zh-CN" sz="24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555526"/>
            <a:ext cx="5589240" cy="419193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pic>
        <p:nvPicPr>
          <p:cNvPr id="2" name="图片 1" descr="IMG_20230216_174606"/>
          <p:cNvPicPr>
            <a:picLocks noChangeAspect="1"/>
          </p:cNvPicPr>
          <p:nvPr/>
        </p:nvPicPr>
        <p:blipFill>
          <a:blip r:embed="rId3"/>
          <a:srcRect l="17852" t="15397" r="17046" b="7594"/>
          <a:stretch>
            <a:fillRect/>
          </a:stretch>
        </p:blipFill>
        <p:spPr>
          <a:xfrm>
            <a:off x="4500245" y="843915"/>
            <a:ext cx="4464685" cy="3960495"/>
          </a:xfrm>
          <a:prstGeom prst="round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5840730" y="1347470"/>
            <a:ext cx="2420620" cy="57658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屏障区专用</a:t>
            </a:r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拖鞋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收集桶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20230130_171711"/>
          <p:cNvPicPr>
            <a:picLocks noChangeAspect="1"/>
          </p:cNvPicPr>
          <p:nvPr/>
        </p:nvPicPr>
        <p:blipFill>
          <a:blip r:embed="rId1">
            <a:lum bright="24000" contrast="6000"/>
          </a:blip>
          <a:stretch>
            <a:fillRect/>
          </a:stretch>
        </p:blipFill>
        <p:spPr>
          <a:xfrm>
            <a:off x="1548130" y="555625"/>
            <a:ext cx="5804535" cy="435356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7594283" y="3312795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IMG_20230614_0816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3239770" y="-1136015"/>
            <a:ext cx="2573655" cy="8837295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2196465" y="3075940"/>
            <a:ext cx="887095" cy="14046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900430" y="2428240"/>
            <a:ext cx="673100" cy="6299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IMG_20230614_081714"/>
          <p:cNvPicPr>
            <a:picLocks noChangeAspect="1"/>
          </p:cNvPicPr>
          <p:nvPr/>
        </p:nvPicPr>
        <p:blipFill>
          <a:blip r:embed="rId4">
            <a:lum bright="12000"/>
          </a:blip>
          <a:stretch>
            <a:fillRect/>
          </a:stretch>
        </p:blipFill>
        <p:spPr>
          <a:xfrm>
            <a:off x="4211955" y="411480"/>
            <a:ext cx="4071620" cy="3053715"/>
          </a:xfrm>
          <a:prstGeom prst="roundRect">
            <a:avLst>
              <a:gd name="adj" fmla="val 36473"/>
            </a:avLst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827405" y="915670"/>
            <a:ext cx="7273290" cy="2723515"/>
            <a:chOff x="1983" y="82"/>
            <a:chExt cx="11454" cy="4289"/>
          </a:xfrm>
        </p:grpSpPr>
        <p:sp>
          <p:nvSpPr>
            <p:cNvPr id="61" name="矩形 60"/>
            <p:cNvSpPr/>
            <p:nvPr/>
          </p:nvSpPr>
          <p:spPr>
            <a:xfrm>
              <a:off x="1983" y="1783"/>
              <a:ext cx="11454" cy="25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0" algn="ctr" eaLnBrk="1" latinLnBrk="0" hangingPunct="1">
                <a:defRPr/>
              </a:pPr>
              <a:r>
                <a:rPr lang="zh-CN" altLang="en-US" sz="4000" b="1">
                  <a:solidFill>
                    <a:srgbClr val="FFFFFF"/>
                  </a:solidFill>
                  <a:ea typeface="微软雅黑" panose="020B0503020204020204" pitchFamily="34" charset="-122"/>
                  <a:sym typeface="+mn-ea"/>
                </a:rPr>
                <a:t>实验器材的使用要求</a:t>
              </a:r>
              <a:endParaRPr lang="zh-CN" altLang="en-US" sz="4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43" y="82"/>
              <a:ext cx="313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（</a:t>
              </a:r>
              <a:r>
                <a:rPr lang="en-US" altLang="zh-CN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3</a:t>
              </a:r>
              <a:r>
                <a:rPr lang="zh-CN" altLang="en-US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）</a:t>
              </a:r>
              <a:endPara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）实验动物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IVC 展示图"/>
          <p:cNvPicPr>
            <a:picLocks noChangeAspect="1"/>
          </p:cNvPicPr>
          <p:nvPr/>
        </p:nvPicPr>
        <p:blipFill>
          <a:blip r:embed="rId1"/>
          <a:srcRect t="21249" b="21249"/>
          <a:stretch>
            <a:fillRect/>
          </a:stretch>
        </p:blipFill>
        <p:spPr>
          <a:xfrm>
            <a:off x="1510030" y="1419860"/>
            <a:ext cx="6124575" cy="3674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20230216_180728"/>
          <p:cNvPicPr>
            <a:picLocks noChangeAspect="1"/>
          </p:cNvPicPr>
          <p:nvPr/>
        </p:nvPicPr>
        <p:blipFill>
          <a:blip r:embed="rId1">
            <a:lum bright="18000" contrast="12000"/>
          </a:blip>
          <a:srcRect l="3197" r="108" b="1105"/>
          <a:stretch>
            <a:fillRect/>
          </a:stretch>
        </p:blipFill>
        <p:spPr>
          <a:xfrm rot="16200000">
            <a:off x="2634615" y="692785"/>
            <a:ext cx="3600450" cy="490982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2267585" y="4633595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笼盒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3997960" y="4633595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篦子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5436235" y="4660265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盒盖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3" grpId="0" bldLvl="0" animBg="1"/>
      <p:bldP spid="4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IMG_20230216_181527"/>
          <p:cNvPicPr>
            <a:picLocks noChangeAspect="1"/>
          </p:cNvPicPr>
          <p:nvPr/>
        </p:nvPicPr>
        <p:blipFill>
          <a:blip r:embed="rId1"/>
          <a:srcRect l="8779" r="7856"/>
          <a:stretch>
            <a:fillRect/>
          </a:stretch>
        </p:blipFill>
        <p:spPr>
          <a:xfrm rot="16200000">
            <a:off x="3015099" y="521335"/>
            <a:ext cx="3216156" cy="5143500"/>
          </a:xfrm>
          <a:prstGeom prst="rect">
            <a:avLst/>
          </a:prstGeom>
        </p:spPr>
      </p:pic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4572000" y="1649730"/>
            <a:ext cx="1576705" cy="27781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2051685" y="1421765"/>
            <a:ext cx="4787265" cy="3164840"/>
            <a:chOff x="3231" y="1900"/>
            <a:chExt cx="7539" cy="4984"/>
          </a:xfrm>
        </p:grpSpPr>
        <p:sp>
          <p:nvSpPr>
            <p:cNvPr id="7" name="圆角矩形 6"/>
            <p:cNvSpPr/>
            <p:nvPr>
              <p:custDataLst>
                <p:tags r:id="rId3"/>
              </p:custDataLst>
            </p:nvPr>
          </p:nvSpPr>
          <p:spPr>
            <a:xfrm>
              <a:off x="3231" y="1900"/>
              <a:ext cx="2209" cy="1246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3231" y="5638"/>
              <a:ext cx="2209" cy="1246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圆角矩形 8"/>
            <p:cNvSpPr/>
            <p:nvPr>
              <p:custDataLst>
                <p:tags r:id="rId5"/>
              </p:custDataLst>
            </p:nvPr>
          </p:nvSpPr>
          <p:spPr>
            <a:xfrm>
              <a:off x="8447" y="5638"/>
              <a:ext cx="2209" cy="1246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圆角矩形 10"/>
            <p:cNvSpPr/>
            <p:nvPr>
              <p:custDataLst>
                <p:tags r:id="rId6"/>
              </p:custDataLst>
            </p:nvPr>
          </p:nvSpPr>
          <p:spPr>
            <a:xfrm>
              <a:off x="8561" y="2126"/>
              <a:ext cx="2209" cy="1246"/>
            </a:xfrm>
            <a:prstGeom prst="roundRect">
              <a:avLst/>
            </a:prstGeom>
            <a:noFill/>
            <a:ln w="38100">
              <a:solidFill>
                <a:srgbClr val="FFFF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4" name="图片 13" descr="IMG_20230216_180804"/>
          <p:cNvPicPr/>
          <p:nvPr/>
        </p:nvPicPr>
        <p:blipFill>
          <a:blip r:embed="rId7">
            <a:lum bright="24000" contrast="36000"/>
          </a:blip>
          <a:srcRect l="1112" t="3741" r="4852" b="8704"/>
          <a:stretch>
            <a:fillRect/>
          </a:stretch>
        </p:blipFill>
        <p:spPr>
          <a:xfrm>
            <a:off x="1548130" y="1491615"/>
            <a:ext cx="5843905" cy="313182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251460" y="2860040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前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7684135" y="2788285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后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17" name="图片 16" descr="IMG_20230216_18153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80155" y="1386205"/>
            <a:ext cx="4899025" cy="3674110"/>
          </a:xfrm>
          <a:prstGeom prst="ellipse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15" grpId="0" bldLvl="0" animBg="1"/>
      <p:bldP spid="16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20230216_180811"/>
          <p:cNvPicPr>
            <a:picLocks noChangeAspect="1"/>
          </p:cNvPicPr>
          <p:nvPr/>
        </p:nvPicPr>
        <p:blipFill>
          <a:blip r:embed="rId1">
            <a:lum bright="18000" contrast="12000"/>
          </a:blip>
          <a:srcRect l="12505" r="12505"/>
          <a:stretch>
            <a:fillRect/>
          </a:stretch>
        </p:blipFill>
        <p:spPr>
          <a:xfrm>
            <a:off x="5003483" y="1527810"/>
            <a:ext cx="2880000" cy="2880000"/>
          </a:xfrm>
          <a:prstGeom prst="rect">
            <a:avLst/>
          </a:prstGeom>
        </p:spPr>
      </p:pic>
      <p:pic>
        <p:nvPicPr>
          <p:cNvPr id="3" name="图片 2" descr="IMG_20230216_180815"/>
          <p:cNvPicPr>
            <a:picLocks noChangeAspect="1"/>
          </p:cNvPicPr>
          <p:nvPr/>
        </p:nvPicPr>
        <p:blipFill>
          <a:blip r:embed="rId2">
            <a:lum bright="18000" contrast="12000"/>
          </a:blip>
          <a:srcRect l="12505" r="12505"/>
          <a:stretch>
            <a:fillRect/>
          </a:stretch>
        </p:blipFill>
        <p:spPr>
          <a:xfrm>
            <a:off x="1042988" y="1527810"/>
            <a:ext cx="2880000" cy="28800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5679440" y="3956685"/>
            <a:ext cx="1865630" cy="720090"/>
            <a:chOff x="2080" y="4876"/>
            <a:chExt cx="2938" cy="1134"/>
          </a:xfrm>
          <a:solidFill>
            <a:srgbClr val="00B050"/>
          </a:solidFill>
        </p:grpSpPr>
        <p:sp>
          <p:nvSpPr>
            <p:cNvPr id="4" name="矩形 3"/>
            <p:cNvSpPr/>
            <p:nvPr/>
          </p:nvSpPr>
          <p:spPr>
            <a:xfrm rot="20040000">
              <a:off x="2080" y="4876"/>
              <a:ext cx="227" cy="11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 rot="3660000">
              <a:off x="3520" y="3739"/>
              <a:ext cx="163" cy="2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392045" y="3498215"/>
            <a:ext cx="116205" cy="1331595"/>
            <a:chOff x="3890" y="5127"/>
            <a:chExt cx="183" cy="2097"/>
          </a:xfrm>
        </p:grpSpPr>
        <p:sp>
          <p:nvSpPr>
            <p:cNvPr id="19" name="矩形 18"/>
            <p:cNvSpPr/>
            <p:nvPr>
              <p:custDataLst>
                <p:tags r:id="rId4"/>
              </p:custDataLst>
            </p:nvPr>
          </p:nvSpPr>
          <p:spPr>
            <a:xfrm rot="2340000" flipH="1">
              <a:off x="3909" y="5134"/>
              <a:ext cx="164" cy="20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>
              <p:custDataLst>
                <p:tags r:id="rId5"/>
              </p:custDataLst>
            </p:nvPr>
          </p:nvSpPr>
          <p:spPr>
            <a:xfrm rot="19620000" flipH="1">
              <a:off x="3890" y="5127"/>
              <a:ext cx="146" cy="20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IMG_20230216_181119"/>
          <p:cNvPicPr>
            <a:picLocks noChangeAspect="1"/>
          </p:cNvPicPr>
          <p:nvPr/>
        </p:nvPicPr>
        <p:blipFill>
          <a:blip r:embed="rId1"/>
          <a:srcRect l="18667" t="9012" r="19737" b="19580"/>
          <a:stretch>
            <a:fillRect/>
          </a:stretch>
        </p:blipFill>
        <p:spPr>
          <a:xfrm>
            <a:off x="1298575" y="1470660"/>
            <a:ext cx="2376170" cy="3672840"/>
          </a:xfrm>
          <a:prstGeom prst="rect">
            <a:avLst/>
          </a:prstGeom>
        </p:spPr>
      </p:pic>
      <p:pic>
        <p:nvPicPr>
          <p:cNvPr id="6" name="图片 5" descr="IMG_20230216_181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9700" y="1480820"/>
            <a:ext cx="2400000" cy="1800000"/>
          </a:xfrm>
          <a:prstGeom prst="rect">
            <a:avLst/>
          </a:prstGeom>
        </p:spPr>
      </p:pic>
      <p:pic>
        <p:nvPicPr>
          <p:cNvPr id="7" name="图片 6" descr="IMG_20230216_1811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335" y="3343275"/>
            <a:ext cx="2399757" cy="18000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577330" y="4388485"/>
            <a:ext cx="1865630" cy="720090"/>
            <a:chOff x="2080" y="4876"/>
            <a:chExt cx="2938" cy="1134"/>
          </a:xfrm>
          <a:solidFill>
            <a:srgbClr val="00B050"/>
          </a:solidFill>
        </p:grpSpPr>
        <p:sp>
          <p:nvSpPr>
            <p:cNvPr id="9" name="矩形 8"/>
            <p:cNvSpPr/>
            <p:nvPr>
              <p:custDataLst>
                <p:tags r:id="rId4"/>
              </p:custDataLst>
            </p:nvPr>
          </p:nvSpPr>
          <p:spPr>
            <a:xfrm rot="20040000">
              <a:off x="2080" y="4876"/>
              <a:ext cx="227" cy="11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5"/>
              </p:custDataLst>
            </p:nvPr>
          </p:nvSpPr>
          <p:spPr>
            <a:xfrm rot="3660000">
              <a:off x="3520" y="3739"/>
              <a:ext cx="163" cy="2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70115" y="1904365"/>
            <a:ext cx="116205" cy="1331595"/>
            <a:chOff x="3890" y="5127"/>
            <a:chExt cx="183" cy="2097"/>
          </a:xfrm>
        </p:grpSpPr>
        <p:sp>
          <p:nvSpPr>
            <p:cNvPr id="14" name="矩形 13"/>
            <p:cNvSpPr/>
            <p:nvPr>
              <p:custDataLst>
                <p:tags r:id="rId6"/>
              </p:custDataLst>
            </p:nvPr>
          </p:nvSpPr>
          <p:spPr>
            <a:xfrm rot="2340000" flipH="1">
              <a:off x="3909" y="5134"/>
              <a:ext cx="164" cy="20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>
              <p:custDataLst>
                <p:tags r:id="rId7"/>
              </p:custDataLst>
            </p:nvPr>
          </p:nvSpPr>
          <p:spPr>
            <a:xfrm rot="19620000" flipH="1">
              <a:off x="3890" y="5127"/>
              <a:ext cx="146" cy="209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20230216_181202"/>
          <p:cNvPicPr>
            <a:picLocks noChangeAspect="1"/>
          </p:cNvPicPr>
          <p:nvPr/>
        </p:nvPicPr>
        <p:blipFill>
          <a:blip r:embed="rId1"/>
          <a:srcRect l="9306" t="17237" r="10102" b="7408"/>
          <a:stretch>
            <a:fillRect/>
          </a:stretch>
        </p:blipFill>
        <p:spPr>
          <a:xfrm>
            <a:off x="2555875" y="1480820"/>
            <a:ext cx="4531995" cy="317754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5928995" y="3895090"/>
            <a:ext cx="1865630" cy="720090"/>
            <a:chOff x="2080" y="4876"/>
            <a:chExt cx="2938" cy="1134"/>
          </a:xfrm>
          <a:solidFill>
            <a:srgbClr val="00B050"/>
          </a:solidFill>
        </p:grpSpPr>
        <p:sp>
          <p:nvSpPr>
            <p:cNvPr id="4" name="矩形 3"/>
            <p:cNvSpPr/>
            <p:nvPr>
              <p:custDataLst>
                <p:tags r:id="rId2"/>
              </p:custDataLst>
            </p:nvPr>
          </p:nvSpPr>
          <p:spPr>
            <a:xfrm rot="20040000">
              <a:off x="2080" y="4876"/>
              <a:ext cx="227" cy="11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>
              <p:custDataLst>
                <p:tags r:id="rId3"/>
              </p:custDataLst>
            </p:nvPr>
          </p:nvSpPr>
          <p:spPr>
            <a:xfrm rot="3660000">
              <a:off x="3520" y="3739"/>
              <a:ext cx="163" cy="28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51143" y="195580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质量管理的部分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02" name="图片 101"/>
          <p:cNvPicPr>
            <a:picLocks noChangeAspect="1"/>
          </p:cNvPicPr>
          <p:nvPr/>
        </p:nvPicPr>
        <p:blipFill>
          <a:blip r:embed="rId3"/>
          <a:srcRect l="1919" t="1407" r="2659" b="28593"/>
          <a:stretch>
            <a:fillRect/>
          </a:stretch>
        </p:blipFill>
        <p:spPr>
          <a:xfrm>
            <a:off x="3195320" y="697230"/>
            <a:ext cx="2753360" cy="2754630"/>
          </a:xfrm>
          <a:prstGeom prst="rect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4227" t="8873" r="6688" b="32500"/>
          <a:stretch>
            <a:fillRect/>
          </a:stretch>
        </p:blipFill>
        <p:spPr>
          <a:xfrm>
            <a:off x="1512570" y="555625"/>
            <a:ext cx="5901055" cy="2416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5000" t="8905" r="10989" b="27105"/>
          <a:stretch>
            <a:fillRect/>
          </a:stretch>
        </p:blipFill>
        <p:spPr>
          <a:xfrm>
            <a:off x="1512570" y="2787650"/>
            <a:ext cx="5899785" cy="24174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文本框 20"/>
          <p:cNvSpPr txBox="1"/>
          <p:nvPr/>
        </p:nvSpPr>
        <p:spPr>
          <a:xfrm>
            <a:off x="467995" y="3507740"/>
            <a:ext cx="8256905" cy="15646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1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）感染性实验（三类、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四类）只允许在四层负压实验区，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即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ABSL-2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内操作；</a:t>
            </a:r>
            <a:endParaRPr lang="zh-CN" altLang="en-US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2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）实验开始前，要在卫健委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  <a:sym typeface="+mn-ea"/>
              </a:rPr>
              <a:t>对病原微生物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备案；</a:t>
            </a:r>
            <a:endParaRPr lang="zh-CN" altLang="en-US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3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）实验人员应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制定病原微生物风险评估；</a:t>
            </a:r>
            <a:endParaRPr lang="zh-CN" altLang="en-US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4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）正确使用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PPE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，实验操作应在</a:t>
            </a:r>
            <a:r>
              <a:rPr lang="zh-CN" altLang="en-US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安全柜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内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操作；</a:t>
            </a:r>
            <a:endParaRPr lang="zh-CN" altLang="en-US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  <a:p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（</a:t>
            </a:r>
            <a:r>
              <a:rPr lang="en-US" altLang="zh-CN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5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）实验过程产生的感染性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污物请放置在污物垃圾桶内，</a:t>
            </a:r>
            <a:r>
              <a:rPr lang="zh-CN" altLang="en-US" b="1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禁止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带出</a:t>
            </a:r>
            <a:r>
              <a:rPr lang="zh-CN" altLang="en-US" b="1">
                <a:latin typeface="黑体" panose="02010609060101010101" pitchFamily="2" charset="-122"/>
                <a:ea typeface="黑体" panose="02010609060101010101" pitchFamily="2" charset="-122"/>
                <a:cs typeface="黑体" panose="02010609060101010101" pitchFamily="2" charset="-122"/>
              </a:rPr>
              <a:t>实验室。</a:t>
            </a:r>
            <a:endParaRPr lang="zh-CN" altLang="en-US" b="1">
              <a:latin typeface="黑体" panose="02010609060101010101" pitchFamily="2" charset="-122"/>
              <a:ea typeface="黑体" panose="02010609060101010101" pitchFamily="2" charset="-122"/>
              <a:cs typeface="黑体" panose="0201060906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475740" y="704850"/>
            <a:ext cx="6336030" cy="4163060"/>
            <a:chOff x="2211" y="1442"/>
            <a:chExt cx="9978" cy="6556"/>
          </a:xfrm>
        </p:grpSpPr>
        <p:pic>
          <p:nvPicPr>
            <p:cNvPr id="2" name="图片 1" descr="IMG_20230216_180828"/>
            <p:cNvPicPr>
              <a:picLocks noChangeAspect="1"/>
            </p:cNvPicPr>
            <p:nvPr/>
          </p:nvPicPr>
          <p:blipFill>
            <a:blip r:embed="rId1"/>
            <a:srcRect l="3148" t="16667" r="4454" b="2395"/>
            <a:stretch>
              <a:fillRect/>
            </a:stretch>
          </p:blipFill>
          <p:spPr>
            <a:xfrm>
              <a:off x="2211" y="1442"/>
              <a:ext cx="9979" cy="6556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2"/>
              </p:custDataLst>
            </p:nvPr>
          </p:nvSpPr>
          <p:spPr>
            <a:xfrm>
              <a:off x="6297" y="7112"/>
              <a:ext cx="1808" cy="58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p>
              <a:pPr marL="0" indent="0" algn="ctr" eaLnBrk="1" latinLnBrk="0" hangingPunct="1"/>
              <a:r>
                <a:rPr lang="zh-CN" altLang="en-US" dirty="0"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汉仪锐智简" panose="00020600040101010101" charset="-122"/>
                  <a:ea typeface="汉仪锐智简" panose="00020600040101010101" charset="-122"/>
                </a:rPr>
                <a:t>后</a:t>
              </a:r>
              <a:endPara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endParaRPr>
            </a:p>
          </p:txBody>
        </p:sp>
      </p:grpSp>
      <p:pic>
        <p:nvPicPr>
          <p:cNvPr id="3" name="图片 2" descr="IMG_20230216_1810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123825"/>
            <a:ext cx="6858000" cy="5142865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694430" y="1779905"/>
            <a:ext cx="1419860" cy="760095"/>
          </a:xfrm>
          <a:prstGeom prst="round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圆角矩形 4"/>
          <p:cNvSpPr/>
          <p:nvPr/>
        </p:nvSpPr>
        <p:spPr>
          <a:xfrm>
            <a:off x="5146675" y="2791460"/>
            <a:ext cx="773430" cy="684530"/>
          </a:xfrm>
          <a:prstGeom prst="roundRect">
            <a:avLst/>
          </a:prstGeom>
          <a:noFill/>
          <a:ln w="381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IMG_20230216_182602"/>
          <p:cNvPicPr>
            <a:picLocks noChangeAspect="1"/>
          </p:cNvPicPr>
          <p:nvPr/>
        </p:nvPicPr>
        <p:blipFill>
          <a:blip r:embed="rId4"/>
          <a:srcRect l="12208" r="12505"/>
          <a:stretch>
            <a:fillRect/>
          </a:stretch>
        </p:blipFill>
        <p:spPr>
          <a:xfrm>
            <a:off x="1980565" y="0"/>
            <a:ext cx="5163185" cy="51428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20230216_181640_1"/>
          <p:cNvPicPr>
            <a:picLocks noChangeAspect="1"/>
          </p:cNvPicPr>
          <p:nvPr/>
        </p:nvPicPr>
        <p:blipFill>
          <a:blip r:embed="rId1"/>
          <a:srcRect t="9996" b="9996"/>
          <a:stretch>
            <a:fillRect/>
          </a:stretch>
        </p:blipFill>
        <p:spPr>
          <a:xfrm>
            <a:off x="1541780" y="1480820"/>
            <a:ext cx="5483860" cy="329057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2"/>
            </p:custDataLst>
          </p:nvPr>
        </p:nvSpPr>
        <p:spPr>
          <a:xfrm>
            <a:off x="2771775" y="4763135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小鼠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笼盒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3"/>
            </p:custDataLst>
          </p:nvPr>
        </p:nvSpPr>
        <p:spPr>
          <a:xfrm>
            <a:off x="5042535" y="4763135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大鼠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笼盒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20230216_182000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00050" y="1563370"/>
            <a:ext cx="5123180" cy="3201670"/>
          </a:xfrm>
          <a:prstGeom prst="rect">
            <a:avLst/>
          </a:prstGeom>
        </p:spPr>
      </p:pic>
      <p:pic>
        <p:nvPicPr>
          <p:cNvPr id="3" name="图片 2" descr="IMG_20230216_18204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68035" y="843280"/>
            <a:ext cx="3024505" cy="3888740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2372360" y="1635760"/>
            <a:ext cx="114808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豚鼠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笼盒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5" name="图片 4" descr="IMG_20230216_18214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7765" y="1428115"/>
            <a:ext cx="5250815" cy="3303905"/>
          </a:xfrm>
          <a:prstGeom prst="rect">
            <a:avLst/>
          </a:prstGeom>
        </p:spPr>
      </p:pic>
      <p:pic>
        <p:nvPicPr>
          <p:cNvPr id="6" name="图片 5" descr="IMG_20230216_182209"/>
          <p:cNvPicPr>
            <a:picLocks noChangeAspect="1"/>
          </p:cNvPicPr>
          <p:nvPr/>
        </p:nvPicPr>
        <p:blipFill>
          <a:blip r:embed="rId5">
            <a:lum bright="24000" contrast="30000"/>
          </a:blip>
          <a:stretch>
            <a:fillRect/>
          </a:stretch>
        </p:blipFill>
        <p:spPr>
          <a:xfrm>
            <a:off x="251460" y="1707515"/>
            <a:ext cx="3803650" cy="2853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IMG_20230216_18205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895" y="1557655"/>
            <a:ext cx="2489835" cy="3319780"/>
          </a:xfrm>
          <a:prstGeom prst="rect">
            <a:avLst/>
          </a:prstGeom>
        </p:spPr>
      </p:pic>
      <p:pic>
        <p:nvPicPr>
          <p:cNvPr id="7" name="图片 6" descr="IMG_20230216_18225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140200" y="1591310"/>
            <a:ext cx="4249420" cy="3286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）实验动物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 descr="IMG_20230216_18053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7405" y="1316990"/>
            <a:ext cx="2869565" cy="3826510"/>
          </a:xfrm>
          <a:prstGeom prst="rect">
            <a:avLst/>
          </a:prstGeom>
        </p:spPr>
      </p:pic>
      <p:pic>
        <p:nvPicPr>
          <p:cNvPr id="2" name="图片 1" descr="IMG_20230220_1355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710" y="1801495"/>
            <a:ext cx="4391660" cy="329311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2" name="图片 1" descr="IMG_20230220_132950"/>
          <p:cNvPicPr>
            <a:picLocks noChangeAspect="1"/>
          </p:cNvPicPr>
          <p:nvPr/>
        </p:nvPicPr>
        <p:blipFill>
          <a:blip r:embed="rId1">
            <a:lum bright="24000" contrast="24000"/>
          </a:blip>
          <a:stretch>
            <a:fillRect/>
          </a:stretch>
        </p:blipFill>
        <p:spPr>
          <a:xfrm>
            <a:off x="692785" y="1424305"/>
            <a:ext cx="2788920" cy="3719195"/>
          </a:xfrm>
          <a:prstGeom prst="rect">
            <a:avLst/>
          </a:prstGeom>
        </p:spPr>
      </p:pic>
      <p:pic>
        <p:nvPicPr>
          <p:cNvPr id="3" name="图片 2" descr="IMG_20230220_133116"/>
          <p:cNvPicPr>
            <a:picLocks noChangeAspect="1"/>
          </p:cNvPicPr>
          <p:nvPr/>
        </p:nvPicPr>
        <p:blipFill>
          <a:blip r:embed="rId2">
            <a:lum bright="6000" contrast="6000"/>
          </a:blip>
          <a:stretch>
            <a:fillRect/>
          </a:stretch>
        </p:blipFill>
        <p:spPr>
          <a:xfrm>
            <a:off x="3691890" y="3363595"/>
            <a:ext cx="2296160" cy="1722120"/>
          </a:xfrm>
          <a:prstGeom prst="rect">
            <a:avLst/>
          </a:prstGeom>
        </p:spPr>
      </p:pic>
      <p:pic>
        <p:nvPicPr>
          <p:cNvPr id="5" name="图片 4" descr="IMG_20230220_133134"/>
          <p:cNvPicPr>
            <a:picLocks noChangeAspect="1"/>
          </p:cNvPicPr>
          <p:nvPr/>
        </p:nvPicPr>
        <p:blipFill>
          <a:blip r:embed="rId3">
            <a:lum bright="6000" contrast="6000"/>
          </a:blip>
          <a:stretch>
            <a:fillRect/>
          </a:stretch>
        </p:blipFill>
        <p:spPr>
          <a:xfrm>
            <a:off x="3709035" y="1419225"/>
            <a:ext cx="2279015" cy="1708785"/>
          </a:xfrm>
          <a:prstGeom prst="rect">
            <a:avLst/>
          </a:prstGeom>
        </p:spPr>
      </p:pic>
      <p:pic>
        <p:nvPicPr>
          <p:cNvPr id="6" name="图片 5" descr="IMG_20230220_133013"/>
          <p:cNvPicPr>
            <a:picLocks noChangeAspect="1"/>
          </p:cNvPicPr>
          <p:nvPr/>
        </p:nvPicPr>
        <p:blipFill>
          <a:blip r:embed="rId4">
            <a:lum bright="6000" contrast="6000"/>
          </a:blip>
          <a:stretch>
            <a:fillRect/>
          </a:stretch>
        </p:blipFill>
        <p:spPr>
          <a:xfrm>
            <a:off x="6228080" y="1447800"/>
            <a:ext cx="2761615" cy="368236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）实验动物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笼具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951230" y="1779905"/>
            <a:ext cx="7199630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小鼠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≤5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笼，金黄地鼠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≤8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笼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（实验周期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≤2W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），大鼠、豚鼠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≤2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笼，兔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=1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笼。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注意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IVC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笼盒盖前后位置，确保笼盒正常通风。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添加饲料（</a:t>
            </a: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兔子不加料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）和水瓶，确认水瓶不漏水。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04330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）电子天平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539750" y="1769745"/>
            <a:ext cx="3623945" cy="25336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挪动天平位置后需使用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砝码重新校验。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使用完毕后，请保持秤盘清洁。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及时填写天平使用记录。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C:\Users\动物实验室\Desktop\PPT培训配图\IMG_20230220_135435.jpgIMG_20230220_135435"/>
          <p:cNvPicPr>
            <a:picLocks noChangeAspect="1"/>
          </p:cNvPicPr>
          <p:nvPr/>
        </p:nvPicPr>
        <p:blipFill>
          <a:blip r:embed="rId1">
            <a:lum bright="24000" contrast="12000"/>
          </a:blip>
          <a:srcRect/>
          <a:stretch>
            <a:fillRect/>
          </a:stretch>
        </p:blipFill>
        <p:spPr>
          <a:xfrm>
            <a:off x="4068445" y="1347470"/>
            <a:ext cx="4899025" cy="36747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）利器盒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400050" y="1779905"/>
            <a:ext cx="4296410" cy="27362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只允许盛放废弃针头或其他尖锐物品。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当废弃物已达到利器盒最大容量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70%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请提醒实验室管理员更换利器盒。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挪动位置后请放回原位。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4" name="图片 3" descr="IMG_20230216_181851"/>
          <p:cNvPicPr>
            <a:picLocks noChangeAspect="1"/>
          </p:cNvPicPr>
          <p:nvPr/>
        </p:nvPicPr>
        <p:blipFill>
          <a:blip r:embed="rId1"/>
          <a:srcRect t="15198" b="11457"/>
          <a:stretch>
            <a:fillRect/>
          </a:stretch>
        </p:blipFill>
        <p:spPr>
          <a:xfrm>
            <a:off x="5060950" y="843280"/>
            <a:ext cx="3857625" cy="420497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）实验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室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79930" y="1779905"/>
            <a:ext cx="6356985" cy="20300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各实验室房门开启后，请及时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确认关闭。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每次完成实验操作后，请及时清洁操作面和地面遗洒物。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请将废弃的动物运输盒和脏笼盒放置房间内指定区域。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如涉及解剖操作，请移至各层的综合实验室。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27405" y="-20320"/>
            <a:ext cx="7070090" cy="5072185"/>
            <a:chOff x="1301" y="0"/>
            <a:chExt cx="11454" cy="8218"/>
          </a:xfrm>
        </p:grpSpPr>
        <p:pic>
          <p:nvPicPr>
            <p:cNvPr id="5" name="图片 4" descr="2023-02-21 09-01-47"/>
            <p:cNvPicPr>
              <a:picLocks noChangeAspect="1"/>
            </p:cNvPicPr>
            <p:nvPr/>
          </p:nvPicPr>
          <p:blipFill>
            <a:blip r:embed="rId2"/>
            <a:srcRect l="8465" t="-1144" r="12007" b="-398"/>
            <a:stretch>
              <a:fillRect/>
            </a:stretch>
          </p:blipFill>
          <p:spPr>
            <a:xfrm>
              <a:off x="1303" y="2095"/>
              <a:ext cx="11452" cy="6123"/>
            </a:xfrm>
            <a:prstGeom prst="rect">
              <a:avLst/>
            </a:prstGeom>
          </p:spPr>
        </p:pic>
        <p:pic>
          <p:nvPicPr>
            <p:cNvPr id="4" name="图片 3" descr="2023-02-21 09-01-43"/>
            <p:cNvPicPr>
              <a:picLocks noChangeAspect="1"/>
            </p:cNvPicPr>
            <p:nvPr/>
          </p:nvPicPr>
          <p:blipFill>
            <a:blip r:embed="rId3"/>
            <a:srcRect l="8465" t="-1144" r="12007" b="-398"/>
            <a:stretch>
              <a:fillRect/>
            </a:stretch>
          </p:blipFill>
          <p:spPr>
            <a:xfrm>
              <a:off x="1303" y="1048"/>
              <a:ext cx="11452" cy="6123"/>
            </a:xfrm>
            <a:prstGeom prst="rect">
              <a:avLst/>
            </a:prstGeom>
          </p:spPr>
        </p:pic>
        <p:pic>
          <p:nvPicPr>
            <p:cNvPr id="3" name="图片 2" descr="2023-02-21 09-01-37"/>
            <p:cNvPicPr>
              <a:picLocks noChangeAspect="1"/>
            </p:cNvPicPr>
            <p:nvPr/>
          </p:nvPicPr>
          <p:blipFill>
            <a:blip r:embed="rId4"/>
            <a:srcRect l="8257" t="-17" r="12201" b="-1526"/>
            <a:stretch>
              <a:fillRect/>
            </a:stretch>
          </p:blipFill>
          <p:spPr>
            <a:xfrm>
              <a:off x="1301" y="0"/>
              <a:ext cx="11454" cy="6123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）实验设备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094740" y="1635760"/>
            <a:ext cx="7132320" cy="24453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小动物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三维活体成像仪、呼吸麻醉机、血生化分析仪、血液分析仪、小动物监护仪、脑立体定位仪等设备，使用前应联系动物实验室单独进行使用前培训，经培训后可预约使用。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低温冰箱、离心机、恒温水浴、精密天平等设备请及时登记。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洁净工作台、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Ⅱ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级生物安全柜使用后请及时清洁台面并登记。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 descr="IMG_20230216_175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00245" y="1635760"/>
            <a:ext cx="4082415" cy="3061335"/>
          </a:xfrm>
          <a:prstGeom prst="diamond">
            <a:avLst/>
          </a:prstGeom>
        </p:spPr>
      </p:pic>
      <p:pic>
        <p:nvPicPr>
          <p:cNvPr id="4" name="图片 3" descr="IMG_20230216_175735"/>
          <p:cNvPicPr>
            <a:picLocks noChangeAspect="1"/>
          </p:cNvPicPr>
          <p:nvPr/>
        </p:nvPicPr>
        <p:blipFill>
          <a:blip r:embed="rId2">
            <a:lum bright="12000"/>
          </a:blip>
          <a:srcRect l="-1056" t="632"/>
          <a:stretch>
            <a:fillRect/>
          </a:stretch>
        </p:blipFill>
        <p:spPr>
          <a:xfrm>
            <a:off x="1277620" y="1546225"/>
            <a:ext cx="2691130" cy="3529330"/>
          </a:xfrm>
          <a:prstGeom prst="parallelogram">
            <a:avLst>
              <a:gd name="adj" fmla="val 6147"/>
            </a:avLst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380682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）其他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79930" y="1779905"/>
            <a:ext cx="6356985" cy="119888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实验动物外带盒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加班登记表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524193" y="123825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实验器材的使用要求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 descr="IMG_20230216_17563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7315" y="1419225"/>
            <a:ext cx="4320197" cy="3240000"/>
          </a:xfrm>
          <a:prstGeom prst="rect">
            <a:avLst/>
          </a:prstGeom>
        </p:spPr>
      </p:pic>
      <p:pic>
        <p:nvPicPr>
          <p:cNvPr id="4" name="图片 3" descr="IMG_20230216_1755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245" y="1386205"/>
            <a:ext cx="4320533" cy="324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827405" y="915670"/>
            <a:ext cx="7273290" cy="2723515"/>
            <a:chOff x="1983" y="82"/>
            <a:chExt cx="11454" cy="4289"/>
          </a:xfrm>
        </p:grpSpPr>
        <p:sp>
          <p:nvSpPr>
            <p:cNvPr id="61" name="矩形 60"/>
            <p:cNvSpPr/>
            <p:nvPr/>
          </p:nvSpPr>
          <p:spPr>
            <a:xfrm>
              <a:off x="1983" y="1783"/>
              <a:ext cx="11454" cy="25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0" algn="ctr" eaLnBrk="1" latinLnBrk="0" hangingPunct="1">
                <a:defRPr/>
              </a:pPr>
              <a:r>
                <a:rPr lang="zh-CN" altLang="en-US" sz="4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实验动物安乐死的一般要求</a:t>
              </a:r>
              <a:endParaRPr lang="zh-CN" altLang="en-US" sz="4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43" y="82"/>
              <a:ext cx="313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（</a:t>
              </a:r>
              <a:r>
                <a:rPr lang="en-US" altLang="zh-CN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4</a:t>
              </a:r>
              <a:r>
                <a:rPr lang="zh-CN" altLang="en-US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）</a:t>
              </a:r>
              <a:endPara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416496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）常用安乐死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方法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240155" y="1779905"/>
            <a:ext cx="6745605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颈椎脱臼法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将动物的颈椎脱臼，断开脊髓使动物致死。左手拇指与食指用力向下按住鼠头，右手抓住鼠尾用力向后拉，鼠便立即死亡。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181293" y="123825"/>
            <a:ext cx="31349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实验动物安乐死的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一般要求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TextBox 2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98575" y="3039110"/>
            <a:ext cx="6745605" cy="106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二氧化碳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吸入法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indent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将多只动物同时置入一个塑料袋内，然后充入CO2，动物在充满CO2的容器内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～3min内死去。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416496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）二氧化碳钢瓶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181293" y="123825"/>
            <a:ext cx="31349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实验动物安乐死的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一般要求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IMG_20230216_17593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1635760"/>
            <a:ext cx="2524125" cy="3366135"/>
          </a:xfrm>
          <a:prstGeom prst="rect">
            <a:avLst/>
          </a:prstGeom>
        </p:spPr>
      </p:pic>
      <p:pic>
        <p:nvPicPr>
          <p:cNvPr id="4" name="图片 3" descr="IMG_20230216_180011"/>
          <p:cNvPicPr>
            <a:picLocks noChangeAspect="1"/>
          </p:cNvPicPr>
          <p:nvPr/>
        </p:nvPicPr>
        <p:blipFill>
          <a:blip r:embed="rId2"/>
          <a:srcRect l="10102" t="29004"/>
          <a:stretch>
            <a:fillRect/>
          </a:stretch>
        </p:blipFill>
        <p:spPr>
          <a:xfrm>
            <a:off x="2880360" y="1635760"/>
            <a:ext cx="3747770" cy="2219960"/>
          </a:xfrm>
          <a:prstGeom prst="rect">
            <a:avLst/>
          </a:prstGeom>
        </p:spPr>
      </p:pic>
      <p:sp>
        <p:nvSpPr>
          <p:cNvPr id="5" name="TextBox 2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00655" y="3796030"/>
            <a:ext cx="5242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每次使用注意钢瓶气阀和减压阀开闭顺序。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72410" y="4217035"/>
            <a:ext cx="5242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控制流速，避免实验动物窒息而死。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TextBox 2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72410" y="4638040"/>
            <a:ext cx="524256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填写表格。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416496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）医疗废弃物垃圾袋（黄色垃圾袋）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1979930" y="1779905"/>
            <a:ext cx="6379210" cy="16148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用于盛放实验动物尸体及其他非尖锐的污染物。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盛放动物尸体的垃圾袋应粘贴医疗废弃物标识。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u"/>
              <a:defRPr/>
            </a:pP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确认系紧袋口后，将垃圾袋放置在污物缓冲间指定位置。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181293" y="123825"/>
            <a:ext cx="31349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实验动物安乐死的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一般要求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矩形 60"/>
          <p:cNvSpPr/>
          <p:nvPr/>
        </p:nvSpPr>
        <p:spPr>
          <a:xfrm>
            <a:off x="1186815" y="843280"/>
            <a:ext cx="4164965" cy="49974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lvl="1" algn="l">
              <a:defRPr/>
            </a:pP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</a:t>
            </a: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）医疗废弃物垃圾袋（黄色垃圾袋）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15362" name="Group 91"/>
          <p:cNvGrpSpPr/>
          <p:nvPr/>
        </p:nvGrpSpPr>
        <p:grpSpPr bwMode="auto">
          <a:xfrm>
            <a:off x="400050" y="628650"/>
            <a:ext cx="928688" cy="928688"/>
            <a:chOff x="2971800" y="0"/>
            <a:chExt cx="1549400" cy="1549398"/>
          </a:xfrm>
        </p:grpSpPr>
        <p:grpSp>
          <p:nvGrpSpPr>
            <p:cNvPr id="15366" name="Group 90"/>
            <p:cNvGrpSpPr/>
            <p:nvPr/>
          </p:nvGrpSpPr>
          <p:grpSpPr bwMode="auto">
            <a:xfrm>
              <a:off x="2971800" y="0"/>
              <a:ext cx="1549400" cy="1549398"/>
              <a:chOff x="2971800" y="0"/>
              <a:chExt cx="1549400" cy="1549398"/>
            </a:xfrm>
          </p:grpSpPr>
          <p:sp>
            <p:nvSpPr>
              <p:cNvPr id="57" name="Freeform 5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/>
                <a:ahLst/>
                <a:cxnLst>
                  <a:cxn ang="0">
                    <a:pos x="5947" y="2767"/>
                  </a:cxn>
                  <a:cxn ang="0">
                    <a:pos x="5609" y="2511"/>
                  </a:cxn>
                  <a:cxn ang="0">
                    <a:pos x="5840" y="2155"/>
                  </a:cxn>
                  <a:cxn ang="0">
                    <a:pos x="5652" y="1840"/>
                  </a:cxn>
                  <a:cxn ang="0">
                    <a:pos x="5487" y="1659"/>
                  </a:cxn>
                  <a:cxn ang="0">
                    <a:pos x="5431" y="1279"/>
                  </a:cxn>
                  <a:cxn ang="0">
                    <a:pos x="5005" y="1184"/>
                  </a:cxn>
                  <a:cxn ang="0">
                    <a:pos x="5022" y="829"/>
                  </a:cxn>
                  <a:cxn ang="0">
                    <a:pos x="4733" y="587"/>
                  </a:cxn>
                  <a:cxn ang="0">
                    <a:pos x="4385" y="664"/>
                  </a:cxn>
                  <a:cxn ang="0">
                    <a:pos x="4217" y="262"/>
                  </a:cxn>
                  <a:cxn ang="0">
                    <a:pos x="3835" y="274"/>
                  </a:cxn>
                  <a:cxn ang="0">
                    <a:pos x="3627" y="142"/>
                  </a:cxn>
                  <a:cxn ang="0">
                    <a:pos x="3286" y="12"/>
                  </a:cxn>
                  <a:cxn ang="0">
                    <a:pos x="2974" y="303"/>
                  </a:cxn>
                  <a:cxn ang="0">
                    <a:pos x="2664" y="12"/>
                  </a:cxn>
                  <a:cxn ang="0">
                    <a:pos x="2321" y="142"/>
                  </a:cxn>
                  <a:cxn ang="0">
                    <a:pos x="2113" y="274"/>
                  </a:cxn>
                  <a:cxn ang="0">
                    <a:pos x="1731" y="262"/>
                  </a:cxn>
                  <a:cxn ang="0">
                    <a:pos x="1564" y="666"/>
                  </a:cxn>
                  <a:cxn ang="0">
                    <a:pos x="1216" y="587"/>
                  </a:cxn>
                  <a:cxn ang="0">
                    <a:pos x="926" y="829"/>
                  </a:cxn>
                  <a:cxn ang="0">
                    <a:pos x="944" y="1185"/>
                  </a:cxn>
                  <a:cxn ang="0">
                    <a:pos x="517" y="1279"/>
                  </a:cxn>
                  <a:cxn ang="0">
                    <a:pos x="463" y="1659"/>
                  </a:cxn>
                  <a:cxn ang="0">
                    <a:pos x="298" y="1840"/>
                  </a:cxn>
                  <a:cxn ang="0">
                    <a:pos x="110" y="2155"/>
                  </a:cxn>
                  <a:cxn ang="0">
                    <a:pos x="343" y="2511"/>
                  </a:cxn>
                  <a:cxn ang="0">
                    <a:pos x="1" y="2767"/>
                  </a:cxn>
                  <a:cxn ang="0">
                    <a:pos x="71" y="3126"/>
                  </a:cxn>
                  <a:cxn ang="0">
                    <a:pos x="165" y="3354"/>
                  </a:cxn>
                  <a:cxn ang="0">
                    <a:pos x="85" y="3728"/>
                  </a:cxn>
                  <a:cxn ang="0">
                    <a:pos x="453" y="3965"/>
                  </a:cxn>
                  <a:cxn ang="0">
                    <a:pos x="316" y="4292"/>
                  </a:cxn>
                  <a:cxn ang="0">
                    <a:pos x="506" y="4620"/>
                  </a:cxn>
                  <a:cxn ang="0">
                    <a:pos x="857" y="4664"/>
                  </a:cxn>
                  <a:cxn ang="0">
                    <a:pos x="878" y="5101"/>
                  </a:cxn>
                  <a:cxn ang="0">
                    <a:pos x="1241" y="5222"/>
                  </a:cxn>
                  <a:cxn ang="0">
                    <a:pos x="1391" y="5415"/>
                  </a:cxn>
                  <a:cxn ang="0">
                    <a:pos x="1670" y="5655"/>
                  </a:cxn>
                  <a:cxn ang="0">
                    <a:pos x="2059" y="5490"/>
                  </a:cxn>
                  <a:cxn ang="0">
                    <a:pos x="2252" y="5866"/>
                  </a:cxn>
                  <a:cxn ang="0">
                    <a:pos x="2620" y="5861"/>
                  </a:cxn>
                  <a:cxn ang="0">
                    <a:pos x="2859" y="5810"/>
                  </a:cxn>
                  <a:cxn ang="0">
                    <a:pos x="3215" y="5950"/>
                  </a:cxn>
                  <a:cxn ang="0">
                    <a:pos x="3511" y="5634"/>
                  </a:cxn>
                  <a:cxn ang="0">
                    <a:pos x="3810" y="5822"/>
                  </a:cxn>
                  <a:cxn ang="0">
                    <a:pos x="4164" y="5693"/>
                  </a:cxn>
                  <a:cxn ang="0">
                    <a:pos x="4272" y="5357"/>
                  </a:cxn>
                  <a:cxn ang="0">
                    <a:pos x="4704" y="5410"/>
                  </a:cxn>
                  <a:cxn ang="0">
                    <a:pos x="4885" y="5072"/>
                  </a:cxn>
                  <a:cxn ang="0">
                    <a:pos x="5103" y="4958"/>
                  </a:cxn>
                  <a:cxn ang="0">
                    <a:pos x="5386" y="4727"/>
                  </a:cxn>
                  <a:cxn ang="0">
                    <a:pos x="5292" y="4313"/>
                  </a:cxn>
                  <a:cxn ang="0">
                    <a:pos x="5696" y="4189"/>
                  </a:cxn>
                  <a:cxn ang="0">
                    <a:pos x="5755" y="3827"/>
                  </a:cxn>
                  <a:cxn ang="0">
                    <a:pos x="5746" y="3581"/>
                  </a:cxn>
                  <a:cxn ang="0">
                    <a:pos x="5947" y="3256"/>
                  </a:cxn>
                  <a:cxn ang="0">
                    <a:pos x="2671" y="3154"/>
                  </a:cxn>
                  <a:cxn ang="0">
                    <a:pos x="3032" y="2630"/>
                  </a:cxn>
                  <a:cxn ang="0">
                    <a:pos x="3233" y="3222"/>
                  </a:cxn>
                </a:cxnLst>
                <a:rect l="0" t="0" r="r" b="b"/>
                <a:pathLst>
                  <a:path w="5950" h="5950">
                    <a:moveTo>
                      <a:pt x="5840" y="3106"/>
                    </a:moveTo>
                    <a:lnTo>
                      <a:pt x="5840" y="3106"/>
                    </a:lnTo>
                    <a:lnTo>
                      <a:pt x="5808" y="3091"/>
                    </a:lnTo>
                    <a:lnTo>
                      <a:pt x="5780" y="3078"/>
                    </a:lnTo>
                    <a:lnTo>
                      <a:pt x="5727" y="3058"/>
                    </a:lnTo>
                    <a:lnTo>
                      <a:pt x="5685" y="3044"/>
                    </a:lnTo>
                    <a:lnTo>
                      <a:pt x="5650" y="3034"/>
                    </a:lnTo>
                    <a:lnTo>
                      <a:pt x="5650" y="3034"/>
                    </a:lnTo>
                    <a:lnTo>
                      <a:pt x="5650" y="2976"/>
                    </a:lnTo>
                    <a:lnTo>
                      <a:pt x="5650" y="2917"/>
                    </a:lnTo>
                    <a:lnTo>
                      <a:pt x="5650" y="2917"/>
                    </a:lnTo>
                    <a:lnTo>
                      <a:pt x="5685" y="2908"/>
                    </a:lnTo>
                    <a:lnTo>
                      <a:pt x="5727" y="2894"/>
                    </a:lnTo>
                    <a:lnTo>
                      <a:pt x="5780" y="2872"/>
                    </a:lnTo>
                    <a:lnTo>
                      <a:pt x="5808" y="2859"/>
                    </a:lnTo>
                    <a:lnTo>
                      <a:pt x="5840" y="2844"/>
                    </a:lnTo>
                    <a:lnTo>
                      <a:pt x="5840" y="2844"/>
                    </a:lnTo>
                    <a:lnTo>
                      <a:pt x="5879" y="2824"/>
                    </a:lnTo>
                    <a:lnTo>
                      <a:pt x="5907" y="2808"/>
                    </a:lnTo>
                    <a:lnTo>
                      <a:pt x="5927" y="2793"/>
                    </a:lnTo>
                    <a:lnTo>
                      <a:pt x="5935" y="2786"/>
                    </a:lnTo>
                    <a:lnTo>
                      <a:pt x="5940" y="2780"/>
                    </a:lnTo>
                    <a:lnTo>
                      <a:pt x="5945" y="2773"/>
                    </a:lnTo>
                    <a:lnTo>
                      <a:pt x="5947" y="2767"/>
                    </a:lnTo>
                    <a:lnTo>
                      <a:pt x="5950" y="2760"/>
                    </a:lnTo>
                    <a:lnTo>
                      <a:pt x="5950" y="2752"/>
                    </a:lnTo>
                    <a:lnTo>
                      <a:pt x="5950" y="2735"/>
                    </a:lnTo>
                    <a:lnTo>
                      <a:pt x="5948" y="2715"/>
                    </a:lnTo>
                    <a:lnTo>
                      <a:pt x="5948" y="2715"/>
                    </a:lnTo>
                    <a:lnTo>
                      <a:pt x="5947" y="2696"/>
                    </a:lnTo>
                    <a:lnTo>
                      <a:pt x="5943" y="2679"/>
                    </a:lnTo>
                    <a:lnTo>
                      <a:pt x="5942" y="2671"/>
                    </a:lnTo>
                    <a:lnTo>
                      <a:pt x="5938" y="2664"/>
                    </a:lnTo>
                    <a:lnTo>
                      <a:pt x="5935" y="2659"/>
                    </a:lnTo>
                    <a:lnTo>
                      <a:pt x="5929" y="2653"/>
                    </a:lnTo>
                    <a:lnTo>
                      <a:pt x="5922" y="2648"/>
                    </a:lnTo>
                    <a:lnTo>
                      <a:pt x="5914" y="2643"/>
                    </a:lnTo>
                    <a:lnTo>
                      <a:pt x="5892" y="2631"/>
                    </a:lnTo>
                    <a:lnTo>
                      <a:pt x="5861" y="2620"/>
                    </a:lnTo>
                    <a:lnTo>
                      <a:pt x="5818" y="2607"/>
                    </a:lnTo>
                    <a:lnTo>
                      <a:pt x="5818" y="2607"/>
                    </a:lnTo>
                    <a:lnTo>
                      <a:pt x="5785" y="2597"/>
                    </a:lnTo>
                    <a:lnTo>
                      <a:pt x="5755" y="2590"/>
                    </a:lnTo>
                    <a:lnTo>
                      <a:pt x="5699" y="2579"/>
                    </a:lnTo>
                    <a:lnTo>
                      <a:pt x="5655" y="2572"/>
                    </a:lnTo>
                    <a:lnTo>
                      <a:pt x="5619" y="2569"/>
                    </a:lnTo>
                    <a:lnTo>
                      <a:pt x="5619" y="2569"/>
                    </a:lnTo>
                    <a:lnTo>
                      <a:pt x="5609" y="2511"/>
                    </a:lnTo>
                    <a:lnTo>
                      <a:pt x="5599" y="2453"/>
                    </a:lnTo>
                    <a:lnTo>
                      <a:pt x="5599" y="2453"/>
                    </a:lnTo>
                    <a:lnTo>
                      <a:pt x="5630" y="2439"/>
                    </a:lnTo>
                    <a:lnTo>
                      <a:pt x="5671" y="2417"/>
                    </a:lnTo>
                    <a:lnTo>
                      <a:pt x="5719" y="2387"/>
                    </a:lnTo>
                    <a:lnTo>
                      <a:pt x="5746" y="2369"/>
                    </a:lnTo>
                    <a:lnTo>
                      <a:pt x="5774" y="2349"/>
                    </a:lnTo>
                    <a:lnTo>
                      <a:pt x="5774" y="2349"/>
                    </a:lnTo>
                    <a:lnTo>
                      <a:pt x="5808" y="2323"/>
                    </a:lnTo>
                    <a:lnTo>
                      <a:pt x="5833" y="2300"/>
                    </a:lnTo>
                    <a:lnTo>
                      <a:pt x="5851" y="2284"/>
                    </a:lnTo>
                    <a:lnTo>
                      <a:pt x="5858" y="2275"/>
                    </a:lnTo>
                    <a:lnTo>
                      <a:pt x="5861" y="2267"/>
                    </a:lnTo>
                    <a:lnTo>
                      <a:pt x="5864" y="2260"/>
                    </a:lnTo>
                    <a:lnTo>
                      <a:pt x="5866" y="2254"/>
                    </a:lnTo>
                    <a:lnTo>
                      <a:pt x="5866" y="2246"/>
                    </a:lnTo>
                    <a:lnTo>
                      <a:pt x="5866" y="2239"/>
                    </a:lnTo>
                    <a:lnTo>
                      <a:pt x="5863" y="2223"/>
                    </a:lnTo>
                    <a:lnTo>
                      <a:pt x="5858" y="2203"/>
                    </a:lnTo>
                    <a:lnTo>
                      <a:pt x="5858" y="2203"/>
                    </a:lnTo>
                    <a:lnTo>
                      <a:pt x="5853" y="2183"/>
                    </a:lnTo>
                    <a:lnTo>
                      <a:pt x="5848" y="2168"/>
                    </a:lnTo>
                    <a:lnTo>
                      <a:pt x="5843" y="2162"/>
                    </a:lnTo>
                    <a:lnTo>
                      <a:pt x="5840" y="2155"/>
                    </a:lnTo>
                    <a:lnTo>
                      <a:pt x="5835" y="2150"/>
                    </a:lnTo>
                    <a:lnTo>
                      <a:pt x="5828" y="2145"/>
                    </a:lnTo>
                    <a:lnTo>
                      <a:pt x="5821" y="2140"/>
                    </a:lnTo>
                    <a:lnTo>
                      <a:pt x="5812" y="2137"/>
                    </a:lnTo>
                    <a:lnTo>
                      <a:pt x="5788" y="2130"/>
                    </a:lnTo>
                    <a:lnTo>
                      <a:pt x="5755" y="2124"/>
                    </a:lnTo>
                    <a:lnTo>
                      <a:pt x="5711" y="2119"/>
                    </a:lnTo>
                    <a:lnTo>
                      <a:pt x="5711" y="2119"/>
                    </a:lnTo>
                    <a:lnTo>
                      <a:pt x="5676" y="2115"/>
                    </a:lnTo>
                    <a:lnTo>
                      <a:pt x="5645" y="2112"/>
                    </a:lnTo>
                    <a:lnTo>
                      <a:pt x="5589" y="2110"/>
                    </a:lnTo>
                    <a:lnTo>
                      <a:pt x="5543" y="2112"/>
                    </a:lnTo>
                    <a:lnTo>
                      <a:pt x="5508" y="2115"/>
                    </a:lnTo>
                    <a:lnTo>
                      <a:pt x="5508" y="2115"/>
                    </a:lnTo>
                    <a:lnTo>
                      <a:pt x="5488" y="2061"/>
                    </a:lnTo>
                    <a:lnTo>
                      <a:pt x="5467" y="2007"/>
                    </a:lnTo>
                    <a:lnTo>
                      <a:pt x="5467" y="2007"/>
                    </a:lnTo>
                    <a:lnTo>
                      <a:pt x="5497" y="1987"/>
                    </a:lnTo>
                    <a:lnTo>
                      <a:pt x="5533" y="1957"/>
                    </a:lnTo>
                    <a:lnTo>
                      <a:pt x="5574" y="1921"/>
                    </a:lnTo>
                    <a:lnTo>
                      <a:pt x="5597" y="1898"/>
                    </a:lnTo>
                    <a:lnTo>
                      <a:pt x="5622" y="1873"/>
                    </a:lnTo>
                    <a:lnTo>
                      <a:pt x="5622" y="1873"/>
                    </a:lnTo>
                    <a:lnTo>
                      <a:pt x="5652" y="1840"/>
                    </a:lnTo>
                    <a:lnTo>
                      <a:pt x="5673" y="1815"/>
                    </a:lnTo>
                    <a:lnTo>
                      <a:pt x="5688" y="1794"/>
                    </a:lnTo>
                    <a:lnTo>
                      <a:pt x="5691" y="1786"/>
                    </a:lnTo>
                    <a:lnTo>
                      <a:pt x="5694" y="1777"/>
                    </a:lnTo>
                    <a:lnTo>
                      <a:pt x="5696" y="1769"/>
                    </a:lnTo>
                    <a:lnTo>
                      <a:pt x="5696" y="1763"/>
                    </a:lnTo>
                    <a:lnTo>
                      <a:pt x="5696" y="1756"/>
                    </a:lnTo>
                    <a:lnTo>
                      <a:pt x="5694" y="1748"/>
                    </a:lnTo>
                    <a:lnTo>
                      <a:pt x="5688" y="1733"/>
                    </a:lnTo>
                    <a:lnTo>
                      <a:pt x="5680" y="1715"/>
                    </a:lnTo>
                    <a:lnTo>
                      <a:pt x="5680" y="1715"/>
                    </a:lnTo>
                    <a:lnTo>
                      <a:pt x="5671" y="1695"/>
                    </a:lnTo>
                    <a:lnTo>
                      <a:pt x="5663" y="1682"/>
                    </a:lnTo>
                    <a:lnTo>
                      <a:pt x="5658" y="1675"/>
                    </a:lnTo>
                    <a:lnTo>
                      <a:pt x="5653" y="1670"/>
                    </a:lnTo>
                    <a:lnTo>
                      <a:pt x="5648" y="1665"/>
                    </a:lnTo>
                    <a:lnTo>
                      <a:pt x="5642" y="1662"/>
                    </a:lnTo>
                    <a:lnTo>
                      <a:pt x="5633" y="1659"/>
                    </a:lnTo>
                    <a:lnTo>
                      <a:pt x="5624" y="1657"/>
                    </a:lnTo>
                    <a:lnTo>
                      <a:pt x="5599" y="1655"/>
                    </a:lnTo>
                    <a:lnTo>
                      <a:pt x="5566" y="1654"/>
                    </a:lnTo>
                    <a:lnTo>
                      <a:pt x="5521" y="1657"/>
                    </a:lnTo>
                    <a:lnTo>
                      <a:pt x="5521" y="1657"/>
                    </a:lnTo>
                    <a:lnTo>
                      <a:pt x="5487" y="1659"/>
                    </a:lnTo>
                    <a:lnTo>
                      <a:pt x="5454" y="1662"/>
                    </a:lnTo>
                    <a:lnTo>
                      <a:pt x="5398" y="1670"/>
                    </a:lnTo>
                    <a:lnTo>
                      <a:pt x="5353" y="1680"/>
                    </a:lnTo>
                    <a:lnTo>
                      <a:pt x="5319" y="1690"/>
                    </a:lnTo>
                    <a:lnTo>
                      <a:pt x="5319" y="1690"/>
                    </a:lnTo>
                    <a:lnTo>
                      <a:pt x="5290" y="1639"/>
                    </a:lnTo>
                    <a:lnTo>
                      <a:pt x="5261" y="1589"/>
                    </a:lnTo>
                    <a:lnTo>
                      <a:pt x="5261" y="1589"/>
                    </a:lnTo>
                    <a:lnTo>
                      <a:pt x="5286" y="1563"/>
                    </a:lnTo>
                    <a:lnTo>
                      <a:pt x="5317" y="1530"/>
                    </a:lnTo>
                    <a:lnTo>
                      <a:pt x="5352" y="1486"/>
                    </a:lnTo>
                    <a:lnTo>
                      <a:pt x="5371" y="1459"/>
                    </a:lnTo>
                    <a:lnTo>
                      <a:pt x="5391" y="1429"/>
                    </a:lnTo>
                    <a:lnTo>
                      <a:pt x="5391" y="1429"/>
                    </a:lnTo>
                    <a:lnTo>
                      <a:pt x="5414" y="1393"/>
                    </a:lnTo>
                    <a:lnTo>
                      <a:pt x="5431" y="1364"/>
                    </a:lnTo>
                    <a:lnTo>
                      <a:pt x="5441" y="1340"/>
                    </a:lnTo>
                    <a:lnTo>
                      <a:pt x="5444" y="1332"/>
                    </a:lnTo>
                    <a:lnTo>
                      <a:pt x="5445" y="1322"/>
                    </a:lnTo>
                    <a:lnTo>
                      <a:pt x="5445" y="1316"/>
                    </a:lnTo>
                    <a:lnTo>
                      <a:pt x="5444" y="1307"/>
                    </a:lnTo>
                    <a:lnTo>
                      <a:pt x="5442" y="1301"/>
                    </a:lnTo>
                    <a:lnTo>
                      <a:pt x="5441" y="1294"/>
                    </a:lnTo>
                    <a:lnTo>
                      <a:pt x="5431" y="1279"/>
                    </a:lnTo>
                    <a:lnTo>
                      <a:pt x="5419" y="1263"/>
                    </a:lnTo>
                    <a:lnTo>
                      <a:pt x="5419" y="1263"/>
                    </a:lnTo>
                    <a:lnTo>
                      <a:pt x="5408" y="1246"/>
                    </a:lnTo>
                    <a:lnTo>
                      <a:pt x="5398" y="1233"/>
                    </a:lnTo>
                    <a:lnTo>
                      <a:pt x="5393" y="1228"/>
                    </a:lnTo>
                    <a:lnTo>
                      <a:pt x="5386" y="1225"/>
                    </a:lnTo>
                    <a:lnTo>
                      <a:pt x="5380" y="1222"/>
                    </a:lnTo>
                    <a:lnTo>
                      <a:pt x="5373" y="1218"/>
                    </a:lnTo>
                    <a:lnTo>
                      <a:pt x="5363" y="1218"/>
                    </a:lnTo>
                    <a:lnTo>
                      <a:pt x="5355" y="1217"/>
                    </a:lnTo>
                    <a:lnTo>
                      <a:pt x="5330" y="1218"/>
                    </a:lnTo>
                    <a:lnTo>
                      <a:pt x="5297" y="1225"/>
                    </a:lnTo>
                    <a:lnTo>
                      <a:pt x="5253" y="1235"/>
                    </a:lnTo>
                    <a:lnTo>
                      <a:pt x="5253" y="1235"/>
                    </a:lnTo>
                    <a:lnTo>
                      <a:pt x="5220" y="1243"/>
                    </a:lnTo>
                    <a:lnTo>
                      <a:pt x="5188" y="1251"/>
                    </a:lnTo>
                    <a:lnTo>
                      <a:pt x="5134" y="1270"/>
                    </a:lnTo>
                    <a:lnTo>
                      <a:pt x="5091" y="1286"/>
                    </a:lnTo>
                    <a:lnTo>
                      <a:pt x="5060" y="1303"/>
                    </a:lnTo>
                    <a:lnTo>
                      <a:pt x="5060" y="1303"/>
                    </a:lnTo>
                    <a:lnTo>
                      <a:pt x="5022" y="1256"/>
                    </a:lnTo>
                    <a:lnTo>
                      <a:pt x="4985" y="1213"/>
                    </a:lnTo>
                    <a:lnTo>
                      <a:pt x="4985" y="1213"/>
                    </a:lnTo>
                    <a:lnTo>
                      <a:pt x="5005" y="1184"/>
                    </a:lnTo>
                    <a:lnTo>
                      <a:pt x="5030" y="1144"/>
                    </a:lnTo>
                    <a:lnTo>
                      <a:pt x="5056" y="1095"/>
                    </a:lnTo>
                    <a:lnTo>
                      <a:pt x="5071" y="1065"/>
                    </a:lnTo>
                    <a:lnTo>
                      <a:pt x="5084" y="1034"/>
                    </a:lnTo>
                    <a:lnTo>
                      <a:pt x="5084" y="1034"/>
                    </a:lnTo>
                    <a:lnTo>
                      <a:pt x="5103" y="993"/>
                    </a:lnTo>
                    <a:lnTo>
                      <a:pt x="5114" y="961"/>
                    </a:lnTo>
                    <a:lnTo>
                      <a:pt x="5119" y="938"/>
                    </a:lnTo>
                    <a:lnTo>
                      <a:pt x="5121" y="928"/>
                    </a:lnTo>
                    <a:lnTo>
                      <a:pt x="5121" y="918"/>
                    </a:lnTo>
                    <a:lnTo>
                      <a:pt x="5119" y="912"/>
                    </a:lnTo>
                    <a:lnTo>
                      <a:pt x="5117" y="905"/>
                    </a:lnTo>
                    <a:lnTo>
                      <a:pt x="5114" y="899"/>
                    </a:lnTo>
                    <a:lnTo>
                      <a:pt x="5111" y="892"/>
                    </a:lnTo>
                    <a:lnTo>
                      <a:pt x="5099" y="879"/>
                    </a:lnTo>
                    <a:lnTo>
                      <a:pt x="5084" y="866"/>
                    </a:lnTo>
                    <a:lnTo>
                      <a:pt x="5084" y="866"/>
                    </a:lnTo>
                    <a:lnTo>
                      <a:pt x="5071" y="851"/>
                    </a:lnTo>
                    <a:lnTo>
                      <a:pt x="5058" y="839"/>
                    </a:lnTo>
                    <a:lnTo>
                      <a:pt x="5051" y="836"/>
                    </a:lnTo>
                    <a:lnTo>
                      <a:pt x="5045" y="833"/>
                    </a:lnTo>
                    <a:lnTo>
                      <a:pt x="5038" y="831"/>
                    </a:lnTo>
                    <a:lnTo>
                      <a:pt x="5032" y="829"/>
                    </a:lnTo>
                    <a:lnTo>
                      <a:pt x="5022" y="829"/>
                    </a:lnTo>
                    <a:lnTo>
                      <a:pt x="5012" y="831"/>
                    </a:lnTo>
                    <a:lnTo>
                      <a:pt x="4989" y="838"/>
                    </a:lnTo>
                    <a:lnTo>
                      <a:pt x="4957" y="847"/>
                    </a:lnTo>
                    <a:lnTo>
                      <a:pt x="4916" y="866"/>
                    </a:lnTo>
                    <a:lnTo>
                      <a:pt x="4916" y="866"/>
                    </a:lnTo>
                    <a:lnTo>
                      <a:pt x="4885" y="879"/>
                    </a:lnTo>
                    <a:lnTo>
                      <a:pt x="4855" y="894"/>
                    </a:lnTo>
                    <a:lnTo>
                      <a:pt x="4806" y="920"/>
                    </a:lnTo>
                    <a:lnTo>
                      <a:pt x="4766" y="945"/>
                    </a:lnTo>
                    <a:lnTo>
                      <a:pt x="4737" y="965"/>
                    </a:lnTo>
                    <a:lnTo>
                      <a:pt x="4737" y="965"/>
                    </a:lnTo>
                    <a:lnTo>
                      <a:pt x="4694" y="928"/>
                    </a:lnTo>
                    <a:lnTo>
                      <a:pt x="4647" y="890"/>
                    </a:lnTo>
                    <a:lnTo>
                      <a:pt x="4647" y="890"/>
                    </a:lnTo>
                    <a:lnTo>
                      <a:pt x="4664" y="859"/>
                    </a:lnTo>
                    <a:lnTo>
                      <a:pt x="4680" y="816"/>
                    </a:lnTo>
                    <a:lnTo>
                      <a:pt x="4699" y="762"/>
                    </a:lnTo>
                    <a:lnTo>
                      <a:pt x="4707" y="730"/>
                    </a:lnTo>
                    <a:lnTo>
                      <a:pt x="4717" y="697"/>
                    </a:lnTo>
                    <a:lnTo>
                      <a:pt x="4717" y="697"/>
                    </a:lnTo>
                    <a:lnTo>
                      <a:pt x="4725" y="653"/>
                    </a:lnTo>
                    <a:lnTo>
                      <a:pt x="4732" y="620"/>
                    </a:lnTo>
                    <a:lnTo>
                      <a:pt x="4733" y="597"/>
                    </a:lnTo>
                    <a:lnTo>
                      <a:pt x="4733" y="587"/>
                    </a:lnTo>
                    <a:lnTo>
                      <a:pt x="4732" y="577"/>
                    </a:lnTo>
                    <a:lnTo>
                      <a:pt x="4728" y="570"/>
                    </a:lnTo>
                    <a:lnTo>
                      <a:pt x="4725" y="564"/>
                    </a:lnTo>
                    <a:lnTo>
                      <a:pt x="4722" y="557"/>
                    </a:lnTo>
                    <a:lnTo>
                      <a:pt x="4717" y="552"/>
                    </a:lnTo>
                    <a:lnTo>
                      <a:pt x="4704" y="542"/>
                    </a:lnTo>
                    <a:lnTo>
                      <a:pt x="4687" y="531"/>
                    </a:lnTo>
                    <a:lnTo>
                      <a:pt x="4687" y="531"/>
                    </a:lnTo>
                    <a:lnTo>
                      <a:pt x="4671" y="519"/>
                    </a:lnTo>
                    <a:lnTo>
                      <a:pt x="4656" y="511"/>
                    </a:lnTo>
                    <a:lnTo>
                      <a:pt x="4649" y="508"/>
                    </a:lnTo>
                    <a:lnTo>
                      <a:pt x="4643" y="506"/>
                    </a:lnTo>
                    <a:lnTo>
                      <a:pt x="4634" y="505"/>
                    </a:lnTo>
                    <a:lnTo>
                      <a:pt x="4628" y="505"/>
                    </a:lnTo>
                    <a:lnTo>
                      <a:pt x="4618" y="506"/>
                    </a:lnTo>
                    <a:lnTo>
                      <a:pt x="4610" y="509"/>
                    </a:lnTo>
                    <a:lnTo>
                      <a:pt x="4586" y="519"/>
                    </a:lnTo>
                    <a:lnTo>
                      <a:pt x="4557" y="536"/>
                    </a:lnTo>
                    <a:lnTo>
                      <a:pt x="4521" y="559"/>
                    </a:lnTo>
                    <a:lnTo>
                      <a:pt x="4521" y="559"/>
                    </a:lnTo>
                    <a:lnTo>
                      <a:pt x="4491" y="579"/>
                    </a:lnTo>
                    <a:lnTo>
                      <a:pt x="4464" y="598"/>
                    </a:lnTo>
                    <a:lnTo>
                      <a:pt x="4420" y="633"/>
                    </a:lnTo>
                    <a:lnTo>
                      <a:pt x="4385" y="664"/>
                    </a:lnTo>
                    <a:lnTo>
                      <a:pt x="4361" y="691"/>
                    </a:lnTo>
                    <a:lnTo>
                      <a:pt x="4361" y="691"/>
                    </a:lnTo>
                    <a:lnTo>
                      <a:pt x="4311" y="661"/>
                    </a:lnTo>
                    <a:lnTo>
                      <a:pt x="4260" y="633"/>
                    </a:lnTo>
                    <a:lnTo>
                      <a:pt x="4260" y="633"/>
                    </a:lnTo>
                    <a:lnTo>
                      <a:pt x="4270" y="598"/>
                    </a:lnTo>
                    <a:lnTo>
                      <a:pt x="4280" y="552"/>
                    </a:lnTo>
                    <a:lnTo>
                      <a:pt x="4288" y="496"/>
                    </a:lnTo>
                    <a:lnTo>
                      <a:pt x="4291" y="463"/>
                    </a:lnTo>
                    <a:lnTo>
                      <a:pt x="4293" y="429"/>
                    </a:lnTo>
                    <a:lnTo>
                      <a:pt x="4293" y="429"/>
                    </a:lnTo>
                    <a:lnTo>
                      <a:pt x="4296" y="384"/>
                    </a:lnTo>
                    <a:lnTo>
                      <a:pt x="4295" y="351"/>
                    </a:lnTo>
                    <a:lnTo>
                      <a:pt x="4293" y="326"/>
                    </a:lnTo>
                    <a:lnTo>
                      <a:pt x="4291" y="317"/>
                    </a:lnTo>
                    <a:lnTo>
                      <a:pt x="4288" y="308"/>
                    </a:lnTo>
                    <a:lnTo>
                      <a:pt x="4285" y="302"/>
                    </a:lnTo>
                    <a:lnTo>
                      <a:pt x="4280" y="297"/>
                    </a:lnTo>
                    <a:lnTo>
                      <a:pt x="4275" y="292"/>
                    </a:lnTo>
                    <a:lnTo>
                      <a:pt x="4268" y="287"/>
                    </a:lnTo>
                    <a:lnTo>
                      <a:pt x="4255" y="279"/>
                    </a:lnTo>
                    <a:lnTo>
                      <a:pt x="4235" y="270"/>
                    </a:lnTo>
                    <a:lnTo>
                      <a:pt x="4235" y="270"/>
                    </a:lnTo>
                    <a:lnTo>
                      <a:pt x="4217" y="262"/>
                    </a:lnTo>
                    <a:lnTo>
                      <a:pt x="4202" y="256"/>
                    </a:lnTo>
                    <a:lnTo>
                      <a:pt x="4194" y="254"/>
                    </a:lnTo>
                    <a:lnTo>
                      <a:pt x="4187" y="254"/>
                    </a:lnTo>
                    <a:lnTo>
                      <a:pt x="4181" y="254"/>
                    </a:lnTo>
                    <a:lnTo>
                      <a:pt x="4173" y="256"/>
                    </a:lnTo>
                    <a:lnTo>
                      <a:pt x="4164" y="259"/>
                    </a:lnTo>
                    <a:lnTo>
                      <a:pt x="4156" y="262"/>
                    </a:lnTo>
                    <a:lnTo>
                      <a:pt x="4136" y="277"/>
                    </a:lnTo>
                    <a:lnTo>
                      <a:pt x="4110" y="298"/>
                    </a:lnTo>
                    <a:lnTo>
                      <a:pt x="4077" y="328"/>
                    </a:lnTo>
                    <a:lnTo>
                      <a:pt x="4077" y="328"/>
                    </a:lnTo>
                    <a:lnTo>
                      <a:pt x="4052" y="353"/>
                    </a:lnTo>
                    <a:lnTo>
                      <a:pt x="4029" y="376"/>
                    </a:lnTo>
                    <a:lnTo>
                      <a:pt x="3991" y="419"/>
                    </a:lnTo>
                    <a:lnTo>
                      <a:pt x="3963" y="455"/>
                    </a:lnTo>
                    <a:lnTo>
                      <a:pt x="3942" y="485"/>
                    </a:lnTo>
                    <a:lnTo>
                      <a:pt x="3942" y="485"/>
                    </a:lnTo>
                    <a:lnTo>
                      <a:pt x="3889" y="465"/>
                    </a:lnTo>
                    <a:lnTo>
                      <a:pt x="3835" y="445"/>
                    </a:lnTo>
                    <a:lnTo>
                      <a:pt x="3835" y="445"/>
                    </a:lnTo>
                    <a:lnTo>
                      <a:pt x="3838" y="411"/>
                    </a:lnTo>
                    <a:lnTo>
                      <a:pt x="3840" y="364"/>
                    </a:lnTo>
                    <a:lnTo>
                      <a:pt x="3838" y="307"/>
                    </a:lnTo>
                    <a:lnTo>
                      <a:pt x="3835" y="274"/>
                    </a:lnTo>
                    <a:lnTo>
                      <a:pt x="3831" y="239"/>
                    </a:lnTo>
                    <a:lnTo>
                      <a:pt x="3831" y="239"/>
                    </a:lnTo>
                    <a:lnTo>
                      <a:pt x="3826" y="195"/>
                    </a:lnTo>
                    <a:lnTo>
                      <a:pt x="3820" y="162"/>
                    </a:lnTo>
                    <a:lnTo>
                      <a:pt x="3813" y="138"/>
                    </a:lnTo>
                    <a:lnTo>
                      <a:pt x="3810" y="129"/>
                    </a:lnTo>
                    <a:lnTo>
                      <a:pt x="3805" y="122"/>
                    </a:lnTo>
                    <a:lnTo>
                      <a:pt x="3800" y="115"/>
                    </a:lnTo>
                    <a:lnTo>
                      <a:pt x="3795" y="110"/>
                    </a:lnTo>
                    <a:lnTo>
                      <a:pt x="3788" y="107"/>
                    </a:lnTo>
                    <a:lnTo>
                      <a:pt x="3782" y="104"/>
                    </a:lnTo>
                    <a:lnTo>
                      <a:pt x="3767" y="97"/>
                    </a:lnTo>
                    <a:lnTo>
                      <a:pt x="3747" y="92"/>
                    </a:lnTo>
                    <a:lnTo>
                      <a:pt x="3747" y="92"/>
                    </a:lnTo>
                    <a:lnTo>
                      <a:pt x="3727" y="87"/>
                    </a:lnTo>
                    <a:lnTo>
                      <a:pt x="3711" y="84"/>
                    </a:lnTo>
                    <a:lnTo>
                      <a:pt x="3704" y="84"/>
                    </a:lnTo>
                    <a:lnTo>
                      <a:pt x="3696" y="84"/>
                    </a:lnTo>
                    <a:lnTo>
                      <a:pt x="3690" y="86"/>
                    </a:lnTo>
                    <a:lnTo>
                      <a:pt x="3683" y="89"/>
                    </a:lnTo>
                    <a:lnTo>
                      <a:pt x="3675" y="92"/>
                    </a:lnTo>
                    <a:lnTo>
                      <a:pt x="3666" y="99"/>
                    </a:lnTo>
                    <a:lnTo>
                      <a:pt x="3650" y="117"/>
                    </a:lnTo>
                    <a:lnTo>
                      <a:pt x="3627" y="142"/>
                    </a:lnTo>
                    <a:lnTo>
                      <a:pt x="3601" y="176"/>
                    </a:lnTo>
                    <a:lnTo>
                      <a:pt x="3601" y="176"/>
                    </a:lnTo>
                    <a:lnTo>
                      <a:pt x="3581" y="206"/>
                    </a:lnTo>
                    <a:lnTo>
                      <a:pt x="3561" y="232"/>
                    </a:lnTo>
                    <a:lnTo>
                      <a:pt x="3531" y="282"/>
                    </a:lnTo>
                    <a:lnTo>
                      <a:pt x="3510" y="323"/>
                    </a:lnTo>
                    <a:lnTo>
                      <a:pt x="3495" y="354"/>
                    </a:lnTo>
                    <a:lnTo>
                      <a:pt x="3495" y="354"/>
                    </a:lnTo>
                    <a:lnTo>
                      <a:pt x="3439" y="345"/>
                    </a:lnTo>
                    <a:lnTo>
                      <a:pt x="3381" y="335"/>
                    </a:lnTo>
                    <a:lnTo>
                      <a:pt x="3381" y="335"/>
                    </a:lnTo>
                    <a:lnTo>
                      <a:pt x="3380" y="300"/>
                    </a:lnTo>
                    <a:lnTo>
                      <a:pt x="3373" y="254"/>
                    </a:lnTo>
                    <a:lnTo>
                      <a:pt x="3361" y="198"/>
                    </a:lnTo>
                    <a:lnTo>
                      <a:pt x="3353" y="165"/>
                    </a:lnTo>
                    <a:lnTo>
                      <a:pt x="3343" y="132"/>
                    </a:lnTo>
                    <a:lnTo>
                      <a:pt x="3343" y="132"/>
                    </a:lnTo>
                    <a:lnTo>
                      <a:pt x="3330" y="89"/>
                    </a:lnTo>
                    <a:lnTo>
                      <a:pt x="3319" y="58"/>
                    </a:lnTo>
                    <a:lnTo>
                      <a:pt x="3307" y="36"/>
                    </a:lnTo>
                    <a:lnTo>
                      <a:pt x="3302" y="28"/>
                    </a:lnTo>
                    <a:lnTo>
                      <a:pt x="3297" y="21"/>
                    </a:lnTo>
                    <a:lnTo>
                      <a:pt x="3291" y="15"/>
                    </a:lnTo>
                    <a:lnTo>
                      <a:pt x="3286" y="12"/>
                    </a:lnTo>
                    <a:lnTo>
                      <a:pt x="3279" y="8"/>
                    </a:lnTo>
                    <a:lnTo>
                      <a:pt x="3271" y="7"/>
                    </a:lnTo>
                    <a:lnTo>
                      <a:pt x="3254" y="3"/>
                    </a:lnTo>
                    <a:lnTo>
                      <a:pt x="3235" y="2"/>
                    </a:lnTo>
                    <a:lnTo>
                      <a:pt x="3235" y="2"/>
                    </a:lnTo>
                    <a:lnTo>
                      <a:pt x="3215" y="0"/>
                    </a:lnTo>
                    <a:lnTo>
                      <a:pt x="3198" y="0"/>
                    </a:lnTo>
                    <a:lnTo>
                      <a:pt x="3190" y="2"/>
                    </a:lnTo>
                    <a:lnTo>
                      <a:pt x="3183" y="3"/>
                    </a:lnTo>
                    <a:lnTo>
                      <a:pt x="3177" y="5"/>
                    </a:lnTo>
                    <a:lnTo>
                      <a:pt x="3170" y="10"/>
                    </a:lnTo>
                    <a:lnTo>
                      <a:pt x="3164" y="15"/>
                    </a:lnTo>
                    <a:lnTo>
                      <a:pt x="3157" y="23"/>
                    </a:lnTo>
                    <a:lnTo>
                      <a:pt x="3142" y="43"/>
                    </a:lnTo>
                    <a:lnTo>
                      <a:pt x="3126" y="71"/>
                    </a:lnTo>
                    <a:lnTo>
                      <a:pt x="3106" y="110"/>
                    </a:lnTo>
                    <a:lnTo>
                      <a:pt x="3106" y="110"/>
                    </a:lnTo>
                    <a:lnTo>
                      <a:pt x="3089" y="142"/>
                    </a:lnTo>
                    <a:lnTo>
                      <a:pt x="3076" y="171"/>
                    </a:lnTo>
                    <a:lnTo>
                      <a:pt x="3055" y="226"/>
                    </a:lnTo>
                    <a:lnTo>
                      <a:pt x="3042" y="270"/>
                    </a:lnTo>
                    <a:lnTo>
                      <a:pt x="3032" y="305"/>
                    </a:lnTo>
                    <a:lnTo>
                      <a:pt x="3032" y="305"/>
                    </a:lnTo>
                    <a:lnTo>
                      <a:pt x="2974" y="303"/>
                    </a:lnTo>
                    <a:lnTo>
                      <a:pt x="2916" y="305"/>
                    </a:lnTo>
                    <a:lnTo>
                      <a:pt x="2916" y="305"/>
                    </a:lnTo>
                    <a:lnTo>
                      <a:pt x="2908" y="270"/>
                    </a:lnTo>
                    <a:lnTo>
                      <a:pt x="2893" y="226"/>
                    </a:lnTo>
                    <a:lnTo>
                      <a:pt x="2872" y="171"/>
                    </a:lnTo>
                    <a:lnTo>
                      <a:pt x="2859" y="142"/>
                    </a:lnTo>
                    <a:lnTo>
                      <a:pt x="2844" y="110"/>
                    </a:lnTo>
                    <a:lnTo>
                      <a:pt x="2844" y="110"/>
                    </a:lnTo>
                    <a:lnTo>
                      <a:pt x="2824" y="71"/>
                    </a:lnTo>
                    <a:lnTo>
                      <a:pt x="2806" y="43"/>
                    </a:lnTo>
                    <a:lnTo>
                      <a:pt x="2793" y="23"/>
                    </a:lnTo>
                    <a:lnTo>
                      <a:pt x="2786" y="15"/>
                    </a:lnTo>
                    <a:lnTo>
                      <a:pt x="2779" y="10"/>
                    </a:lnTo>
                    <a:lnTo>
                      <a:pt x="2773" y="5"/>
                    </a:lnTo>
                    <a:lnTo>
                      <a:pt x="2766" y="3"/>
                    </a:lnTo>
                    <a:lnTo>
                      <a:pt x="2758" y="2"/>
                    </a:lnTo>
                    <a:lnTo>
                      <a:pt x="2751" y="0"/>
                    </a:lnTo>
                    <a:lnTo>
                      <a:pt x="2735" y="0"/>
                    </a:lnTo>
                    <a:lnTo>
                      <a:pt x="2715" y="2"/>
                    </a:lnTo>
                    <a:lnTo>
                      <a:pt x="2715" y="2"/>
                    </a:lnTo>
                    <a:lnTo>
                      <a:pt x="2694" y="3"/>
                    </a:lnTo>
                    <a:lnTo>
                      <a:pt x="2677" y="7"/>
                    </a:lnTo>
                    <a:lnTo>
                      <a:pt x="2671" y="8"/>
                    </a:lnTo>
                    <a:lnTo>
                      <a:pt x="2664" y="12"/>
                    </a:lnTo>
                    <a:lnTo>
                      <a:pt x="2657" y="15"/>
                    </a:lnTo>
                    <a:lnTo>
                      <a:pt x="2652" y="21"/>
                    </a:lnTo>
                    <a:lnTo>
                      <a:pt x="2648" y="28"/>
                    </a:lnTo>
                    <a:lnTo>
                      <a:pt x="2641" y="36"/>
                    </a:lnTo>
                    <a:lnTo>
                      <a:pt x="2631" y="58"/>
                    </a:lnTo>
                    <a:lnTo>
                      <a:pt x="2620" y="89"/>
                    </a:lnTo>
                    <a:lnTo>
                      <a:pt x="2606" y="132"/>
                    </a:lnTo>
                    <a:lnTo>
                      <a:pt x="2606" y="132"/>
                    </a:lnTo>
                    <a:lnTo>
                      <a:pt x="2596" y="165"/>
                    </a:lnTo>
                    <a:lnTo>
                      <a:pt x="2588" y="198"/>
                    </a:lnTo>
                    <a:lnTo>
                      <a:pt x="2577" y="254"/>
                    </a:lnTo>
                    <a:lnTo>
                      <a:pt x="2570" y="300"/>
                    </a:lnTo>
                    <a:lnTo>
                      <a:pt x="2567" y="335"/>
                    </a:lnTo>
                    <a:lnTo>
                      <a:pt x="2567" y="335"/>
                    </a:lnTo>
                    <a:lnTo>
                      <a:pt x="2511" y="345"/>
                    </a:lnTo>
                    <a:lnTo>
                      <a:pt x="2455" y="354"/>
                    </a:lnTo>
                    <a:lnTo>
                      <a:pt x="2455" y="354"/>
                    </a:lnTo>
                    <a:lnTo>
                      <a:pt x="2440" y="323"/>
                    </a:lnTo>
                    <a:lnTo>
                      <a:pt x="2417" y="282"/>
                    </a:lnTo>
                    <a:lnTo>
                      <a:pt x="2387" y="232"/>
                    </a:lnTo>
                    <a:lnTo>
                      <a:pt x="2369" y="206"/>
                    </a:lnTo>
                    <a:lnTo>
                      <a:pt x="2347" y="176"/>
                    </a:lnTo>
                    <a:lnTo>
                      <a:pt x="2347" y="176"/>
                    </a:lnTo>
                    <a:lnTo>
                      <a:pt x="2321" y="142"/>
                    </a:lnTo>
                    <a:lnTo>
                      <a:pt x="2300" y="117"/>
                    </a:lnTo>
                    <a:lnTo>
                      <a:pt x="2282" y="99"/>
                    </a:lnTo>
                    <a:lnTo>
                      <a:pt x="2275" y="92"/>
                    </a:lnTo>
                    <a:lnTo>
                      <a:pt x="2267" y="89"/>
                    </a:lnTo>
                    <a:lnTo>
                      <a:pt x="2260" y="86"/>
                    </a:lnTo>
                    <a:lnTo>
                      <a:pt x="2252" y="84"/>
                    </a:lnTo>
                    <a:lnTo>
                      <a:pt x="2245" y="84"/>
                    </a:lnTo>
                    <a:lnTo>
                      <a:pt x="2239" y="84"/>
                    </a:lnTo>
                    <a:lnTo>
                      <a:pt x="2222" y="87"/>
                    </a:lnTo>
                    <a:lnTo>
                      <a:pt x="2202" y="92"/>
                    </a:lnTo>
                    <a:lnTo>
                      <a:pt x="2202" y="92"/>
                    </a:lnTo>
                    <a:lnTo>
                      <a:pt x="2183" y="97"/>
                    </a:lnTo>
                    <a:lnTo>
                      <a:pt x="2166" y="104"/>
                    </a:lnTo>
                    <a:lnTo>
                      <a:pt x="2160" y="107"/>
                    </a:lnTo>
                    <a:lnTo>
                      <a:pt x="2155" y="110"/>
                    </a:lnTo>
                    <a:lnTo>
                      <a:pt x="2148" y="115"/>
                    </a:lnTo>
                    <a:lnTo>
                      <a:pt x="2145" y="122"/>
                    </a:lnTo>
                    <a:lnTo>
                      <a:pt x="2140" y="129"/>
                    </a:lnTo>
                    <a:lnTo>
                      <a:pt x="2136" y="138"/>
                    </a:lnTo>
                    <a:lnTo>
                      <a:pt x="2130" y="162"/>
                    </a:lnTo>
                    <a:lnTo>
                      <a:pt x="2123" y="195"/>
                    </a:lnTo>
                    <a:lnTo>
                      <a:pt x="2118" y="239"/>
                    </a:lnTo>
                    <a:lnTo>
                      <a:pt x="2118" y="239"/>
                    </a:lnTo>
                    <a:lnTo>
                      <a:pt x="2113" y="274"/>
                    </a:lnTo>
                    <a:lnTo>
                      <a:pt x="2112" y="307"/>
                    </a:lnTo>
                    <a:lnTo>
                      <a:pt x="2110" y="364"/>
                    </a:lnTo>
                    <a:lnTo>
                      <a:pt x="2112" y="411"/>
                    </a:lnTo>
                    <a:lnTo>
                      <a:pt x="2115" y="447"/>
                    </a:lnTo>
                    <a:lnTo>
                      <a:pt x="2115" y="447"/>
                    </a:lnTo>
                    <a:lnTo>
                      <a:pt x="2061" y="465"/>
                    </a:lnTo>
                    <a:lnTo>
                      <a:pt x="2008" y="486"/>
                    </a:lnTo>
                    <a:lnTo>
                      <a:pt x="2008" y="486"/>
                    </a:lnTo>
                    <a:lnTo>
                      <a:pt x="1986" y="457"/>
                    </a:lnTo>
                    <a:lnTo>
                      <a:pt x="1958" y="419"/>
                    </a:lnTo>
                    <a:lnTo>
                      <a:pt x="1920" y="376"/>
                    </a:lnTo>
                    <a:lnTo>
                      <a:pt x="1897" y="353"/>
                    </a:lnTo>
                    <a:lnTo>
                      <a:pt x="1871" y="328"/>
                    </a:lnTo>
                    <a:lnTo>
                      <a:pt x="1871" y="328"/>
                    </a:lnTo>
                    <a:lnTo>
                      <a:pt x="1840" y="298"/>
                    </a:lnTo>
                    <a:lnTo>
                      <a:pt x="1813" y="277"/>
                    </a:lnTo>
                    <a:lnTo>
                      <a:pt x="1793" y="262"/>
                    </a:lnTo>
                    <a:lnTo>
                      <a:pt x="1784" y="259"/>
                    </a:lnTo>
                    <a:lnTo>
                      <a:pt x="1775" y="256"/>
                    </a:lnTo>
                    <a:lnTo>
                      <a:pt x="1769" y="254"/>
                    </a:lnTo>
                    <a:lnTo>
                      <a:pt x="1762" y="254"/>
                    </a:lnTo>
                    <a:lnTo>
                      <a:pt x="1754" y="254"/>
                    </a:lnTo>
                    <a:lnTo>
                      <a:pt x="1747" y="256"/>
                    </a:lnTo>
                    <a:lnTo>
                      <a:pt x="1731" y="262"/>
                    </a:lnTo>
                    <a:lnTo>
                      <a:pt x="1713" y="270"/>
                    </a:lnTo>
                    <a:lnTo>
                      <a:pt x="1713" y="270"/>
                    </a:lnTo>
                    <a:lnTo>
                      <a:pt x="1695" y="279"/>
                    </a:lnTo>
                    <a:lnTo>
                      <a:pt x="1680" y="287"/>
                    </a:lnTo>
                    <a:lnTo>
                      <a:pt x="1675" y="292"/>
                    </a:lnTo>
                    <a:lnTo>
                      <a:pt x="1670" y="297"/>
                    </a:lnTo>
                    <a:lnTo>
                      <a:pt x="1665" y="302"/>
                    </a:lnTo>
                    <a:lnTo>
                      <a:pt x="1662" y="308"/>
                    </a:lnTo>
                    <a:lnTo>
                      <a:pt x="1658" y="317"/>
                    </a:lnTo>
                    <a:lnTo>
                      <a:pt x="1657" y="326"/>
                    </a:lnTo>
                    <a:lnTo>
                      <a:pt x="1653" y="351"/>
                    </a:lnTo>
                    <a:lnTo>
                      <a:pt x="1653" y="384"/>
                    </a:lnTo>
                    <a:lnTo>
                      <a:pt x="1655" y="429"/>
                    </a:lnTo>
                    <a:lnTo>
                      <a:pt x="1655" y="429"/>
                    </a:lnTo>
                    <a:lnTo>
                      <a:pt x="1658" y="465"/>
                    </a:lnTo>
                    <a:lnTo>
                      <a:pt x="1662" y="498"/>
                    </a:lnTo>
                    <a:lnTo>
                      <a:pt x="1670" y="554"/>
                    </a:lnTo>
                    <a:lnTo>
                      <a:pt x="1680" y="600"/>
                    </a:lnTo>
                    <a:lnTo>
                      <a:pt x="1690" y="635"/>
                    </a:lnTo>
                    <a:lnTo>
                      <a:pt x="1690" y="635"/>
                    </a:lnTo>
                    <a:lnTo>
                      <a:pt x="1639" y="663"/>
                    </a:lnTo>
                    <a:lnTo>
                      <a:pt x="1591" y="692"/>
                    </a:lnTo>
                    <a:lnTo>
                      <a:pt x="1591" y="692"/>
                    </a:lnTo>
                    <a:lnTo>
                      <a:pt x="1564" y="666"/>
                    </a:lnTo>
                    <a:lnTo>
                      <a:pt x="1530" y="635"/>
                    </a:lnTo>
                    <a:lnTo>
                      <a:pt x="1485" y="598"/>
                    </a:lnTo>
                    <a:lnTo>
                      <a:pt x="1459" y="580"/>
                    </a:lnTo>
                    <a:lnTo>
                      <a:pt x="1429" y="559"/>
                    </a:lnTo>
                    <a:lnTo>
                      <a:pt x="1429" y="559"/>
                    </a:lnTo>
                    <a:lnTo>
                      <a:pt x="1391" y="536"/>
                    </a:lnTo>
                    <a:lnTo>
                      <a:pt x="1363" y="519"/>
                    </a:lnTo>
                    <a:lnTo>
                      <a:pt x="1340" y="509"/>
                    </a:lnTo>
                    <a:lnTo>
                      <a:pt x="1330" y="506"/>
                    </a:lnTo>
                    <a:lnTo>
                      <a:pt x="1322" y="505"/>
                    </a:lnTo>
                    <a:lnTo>
                      <a:pt x="1314" y="505"/>
                    </a:lnTo>
                    <a:lnTo>
                      <a:pt x="1307" y="506"/>
                    </a:lnTo>
                    <a:lnTo>
                      <a:pt x="1301" y="508"/>
                    </a:lnTo>
                    <a:lnTo>
                      <a:pt x="1294" y="511"/>
                    </a:lnTo>
                    <a:lnTo>
                      <a:pt x="1279" y="519"/>
                    </a:lnTo>
                    <a:lnTo>
                      <a:pt x="1263" y="531"/>
                    </a:lnTo>
                    <a:lnTo>
                      <a:pt x="1263" y="531"/>
                    </a:lnTo>
                    <a:lnTo>
                      <a:pt x="1246" y="542"/>
                    </a:lnTo>
                    <a:lnTo>
                      <a:pt x="1233" y="552"/>
                    </a:lnTo>
                    <a:lnTo>
                      <a:pt x="1228" y="557"/>
                    </a:lnTo>
                    <a:lnTo>
                      <a:pt x="1223" y="564"/>
                    </a:lnTo>
                    <a:lnTo>
                      <a:pt x="1220" y="570"/>
                    </a:lnTo>
                    <a:lnTo>
                      <a:pt x="1218" y="577"/>
                    </a:lnTo>
                    <a:lnTo>
                      <a:pt x="1216" y="587"/>
                    </a:lnTo>
                    <a:lnTo>
                      <a:pt x="1216" y="595"/>
                    </a:lnTo>
                    <a:lnTo>
                      <a:pt x="1218" y="620"/>
                    </a:lnTo>
                    <a:lnTo>
                      <a:pt x="1223" y="653"/>
                    </a:lnTo>
                    <a:lnTo>
                      <a:pt x="1233" y="697"/>
                    </a:lnTo>
                    <a:lnTo>
                      <a:pt x="1233" y="697"/>
                    </a:lnTo>
                    <a:lnTo>
                      <a:pt x="1241" y="732"/>
                    </a:lnTo>
                    <a:lnTo>
                      <a:pt x="1251" y="763"/>
                    </a:lnTo>
                    <a:lnTo>
                      <a:pt x="1269" y="818"/>
                    </a:lnTo>
                    <a:lnTo>
                      <a:pt x="1287" y="861"/>
                    </a:lnTo>
                    <a:lnTo>
                      <a:pt x="1302" y="894"/>
                    </a:lnTo>
                    <a:lnTo>
                      <a:pt x="1302" y="894"/>
                    </a:lnTo>
                    <a:lnTo>
                      <a:pt x="1258" y="930"/>
                    </a:lnTo>
                    <a:lnTo>
                      <a:pt x="1213" y="966"/>
                    </a:lnTo>
                    <a:lnTo>
                      <a:pt x="1213" y="966"/>
                    </a:lnTo>
                    <a:lnTo>
                      <a:pt x="1185" y="946"/>
                    </a:lnTo>
                    <a:lnTo>
                      <a:pt x="1146" y="922"/>
                    </a:lnTo>
                    <a:lnTo>
                      <a:pt x="1094" y="894"/>
                    </a:lnTo>
                    <a:lnTo>
                      <a:pt x="1065" y="879"/>
                    </a:lnTo>
                    <a:lnTo>
                      <a:pt x="1033" y="866"/>
                    </a:lnTo>
                    <a:lnTo>
                      <a:pt x="1033" y="866"/>
                    </a:lnTo>
                    <a:lnTo>
                      <a:pt x="992" y="847"/>
                    </a:lnTo>
                    <a:lnTo>
                      <a:pt x="961" y="838"/>
                    </a:lnTo>
                    <a:lnTo>
                      <a:pt x="936" y="831"/>
                    </a:lnTo>
                    <a:lnTo>
                      <a:pt x="926" y="829"/>
                    </a:lnTo>
                    <a:lnTo>
                      <a:pt x="918" y="829"/>
                    </a:lnTo>
                    <a:lnTo>
                      <a:pt x="910" y="831"/>
                    </a:lnTo>
                    <a:lnTo>
                      <a:pt x="903" y="833"/>
                    </a:lnTo>
                    <a:lnTo>
                      <a:pt x="897" y="836"/>
                    </a:lnTo>
                    <a:lnTo>
                      <a:pt x="892" y="839"/>
                    </a:lnTo>
                    <a:lnTo>
                      <a:pt x="878" y="851"/>
                    </a:lnTo>
                    <a:lnTo>
                      <a:pt x="864" y="866"/>
                    </a:lnTo>
                    <a:lnTo>
                      <a:pt x="864" y="866"/>
                    </a:lnTo>
                    <a:lnTo>
                      <a:pt x="850" y="879"/>
                    </a:lnTo>
                    <a:lnTo>
                      <a:pt x="839" y="892"/>
                    </a:lnTo>
                    <a:lnTo>
                      <a:pt x="834" y="899"/>
                    </a:lnTo>
                    <a:lnTo>
                      <a:pt x="832" y="905"/>
                    </a:lnTo>
                    <a:lnTo>
                      <a:pt x="829" y="912"/>
                    </a:lnTo>
                    <a:lnTo>
                      <a:pt x="829" y="918"/>
                    </a:lnTo>
                    <a:lnTo>
                      <a:pt x="829" y="928"/>
                    </a:lnTo>
                    <a:lnTo>
                      <a:pt x="829" y="938"/>
                    </a:lnTo>
                    <a:lnTo>
                      <a:pt x="836" y="961"/>
                    </a:lnTo>
                    <a:lnTo>
                      <a:pt x="847" y="993"/>
                    </a:lnTo>
                    <a:lnTo>
                      <a:pt x="864" y="1034"/>
                    </a:lnTo>
                    <a:lnTo>
                      <a:pt x="864" y="1034"/>
                    </a:lnTo>
                    <a:lnTo>
                      <a:pt x="878" y="1067"/>
                    </a:lnTo>
                    <a:lnTo>
                      <a:pt x="893" y="1095"/>
                    </a:lnTo>
                    <a:lnTo>
                      <a:pt x="920" y="1146"/>
                    </a:lnTo>
                    <a:lnTo>
                      <a:pt x="944" y="1185"/>
                    </a:lnTo>
                    <a:lnTo>
                      <a:pt x="966" y="1215"/>
                    </a:lnTo>
                    <a:lnTo>
                      <a:pt x="966" y="1215"/>
                    </a:lnTo>
                    <a:lnTo>
                      <a:pt x="928" y="1258"/>
                    </a:lnTo>
                    <a:lnTo>
                      <a:pt x="892" y="1303"/>
                    </a:lnTo>
                    <a:lnTo>
                      <a:pt x="892" y="1303"/>
                    </a:lnTo>
                    <a:lnTo>
                      <a:pt x="859" y="1288"/>
                    </a:lnTo>
                    <a:lnTo>
                      <a:pt x="816" y="1270"/>
                    </a:lnTo>
                    <a:lnTo>
                      <a:pt x="761" y="1251"/>
                    </a:lnTo>
                    <a:lnTo>
                      <a:pt x="730" y="1243"/>
                    </a:lnTo>
                    <a:lnTo>
                      <a:pt x="695" y="1235"/>
                    </a:lnTo>
                    <a:lnTo>
                      <a:pt x="695" y="1235"/>
                    </a:lnTo>
                    <a:lnTo>
                      <a:pt x="653" y="1225"/>
                    </a:lnTo>
                    <a:lnTo>
                      <a:pt x="620" y="1218"/>
                    </a:lnTo>
                    <a:lnTo>
                      <a:pt x="595" y="1217"/>
                    </a:lnTo>
                    <a:lnTo>
                      <a:pt x="585" y="1218"/>
                    </a:lnTo>
                    <a:lnTo>
                      <a:pt x="577" y="1218"/>
                    </a:lnTo>
                    <a:lnTo>
                      <a:pt x="570" y="1222"/>
                    </a:lnTo>
                    <a:lnTo>
                      <a:pt x="564" y="1225"/>
                    </a:lnTo>
                    <a:lnTo>
                      <a:pt x="557" y="1228"/>
                    </a:lnTo>
                    <a:lnTo>
                      <a:pt x="552" y="1233"/>
                    </a:lnTo>
                    <a:lnTo>
                      <a:pt x="540" y="1246"/>
                    </a:lnTo>
                    <a:lnTo>
                      <a:pt x="529" y="1263"/>
                    </a:lnTo>
                    <a:lnTo>
                      <a:pt x="529" y="1263"/>
                    </a:lnTo>
                    <a:lnTo>
                      <a:pt x="517" y="1279"/>
                    </a:lnTo>
                    <a:lnTo>
                      <a:pt x="509" y="1294"/>
                    </a:lnTo>
                    <a:lnTo>
                      <a:pt x="506" y="1301"/>
                    </a:lnTo>
                    <a:lnTo>
                      <a:pt x="504" y="1307"/>
                    </a:lnTo>
                    <a:lnTo>
                      <a:pt x="504" y="1316"/>
                    </a:lnTo>
                    <a:lnTo>
                      <a:pt x="504" y="1322"/>
                    </a:lnTo>
                    <a:lnTo>
                      <a:pt x="506" y="1332"/>
                    </a:lnTo>
                    <a:lnTo>
                      <a:pt x="509" y="1340"/>
                    </a:lnTo>
                    <a:lnTo>
                      <a:pt x="519" y="1364"/>
                    </a:lnTo>
                    <a:lnTo>
                      <a:pt x="535" y="1393"/>
                    </a:lnTo>
                    <a:lnTo>
                      <a:pt x="559" y="1429"/>
                    </a:lnTo>
                    <a:lnTo>
                      <a:pt x="559" y="1429"/>
                    </a:lnTo>
                    <a:lnTo>
                      <a:pt x="578" y="1459"/>
                    </a:lnTo>
                    <a:lnTo>
                      <a:pt x="598" y="1486"/>
                    </a:lnTo>
                    <a:lnTo>
                      <a:pt x="633" y="1530"/>
                    </a:lnTo>
                    <a:lnTo>
                      <a:pt x="664" y="1565"/>
                    </a:lnTo>
                    <a:lnTo>
                      <a:pt x="690" y="1589"/>
                    </a:lnTo>
                    <a:lnTo>
                      <a:pt x="690" y="1589"/>
                    </a:lnTo>
                    <a:lnTo>
                      <a:pt x="661" y="1639"/>
                    </a:lnTo>
                    <a:lnTo>
                      <a:pt x="633" y="1690"/>
                    </a:lnTo>
                    <a:lnTo>
                      <a:pt x="633" y="1690"/>
                    </a:lnTo>
                    <a:lnTo>
                      <a:pt x="598" y="1680"/>
                    </a:lnTo>
                    <a:lnTo>
                      <a:pt x="552" y="1670"/>
                    </a:lnTo>
                    <a:lnTo>
                      <a:pt x="496" y="1662"/>
                    </a:lnTo>
                    <a:lnTo>
                      <a:pt x="463" y="1659"/>
                    </a:lnTo>
                    <a:lnTo>
                      <a:pt x="428" y="1657"/>
                    </a:lnTo>
                    <a:lnTo>
                      <a:pt x="428" y="1657"/>
                    </a:lnTo>
                    <a:lnTo>
                      <a:pt x="384" y="1654"/>
                    </a:lnTo>
                    <a:lnTo>
                      <a:pt x="351" y="1655"/>
                    </a:lnTo>
                    <a:lnTo>
                      <a:pt x="326" y="1657"/>
                    </a:lnTo>
                    <a:lnTo>
                      <a:pt x="316" y="1659"/>
                    </a:lnTo>
                    <a:lnTo>
                      <a:pt x="308" y="1662"/>
                    </a:lnTo>
                    <a:lnTo>
                      <a:pt x="301" y="1665"/>
                    </a:lnTo>
                    <a:lnTo>
                      <a:pt x="295" y="1670"/>
                    </a:lnTo>
                    <a:lnTo>
                      <a:pt x="290" y="1675"/>
                    </a:lnTo>
                    <a:lnTo>
                      <a:pt x="287" y="1682"/>
                    </a:lnTo>
                    <a:lnTo>
                      <a:pt x="278" y="1695"/>
                    </a:lnTo>
                    <a:lnTo>
                      <a:pt x="270" y="1715"/>
                    </a:lnTo>
                    <a:lnTo>
                      <a:pt x="270" y="1715"/>
                    </a:lnTo>
                    <a:lnTo>
                      <a:pt x="260" y="1733"/>
                    </a:lnTo>
                    <a:lnTo>
                      <a:pt x="255" y="1748"/>
                    </a:lnTo>
                    <a:lnTo>
                      <a:pt x="254" y="1756"/>
                    </a:lnTo>
                    <a:lnTo>
                      <a:pt x="252" y="1763"/>
                    </a:lnTo>
                    <a:lnTo>
                      <a:pt x="254" y="1769"/>
                    </a:lnTo>
                    <a:lnTo>
                      <a:pt x="255" y="1777"/>
                    </a:lnTo>
                    <a:lnTo>
                      <a:pt x="257" y="1786"/>
                    </a:lnTo>
                    <a:lnTo>
                      <a:pt x="262" y="1794"/>
                    </a:lnTo>
                    <a:lnTo>
                      <a:pt x="277" y="1815"/>
                    </a:lnTo>
                    <a:lnTo>
                      <a:pt x="298" y="1840"/>
                    </a:lnTo>
                    <a:lnTo>
                      <a:pt x="328" y="1873"/>
                    </a:lnTo>
                    <a:lnTo>
                      <a:pt x="328" y="1873"/>
                    </a:lnTo>
                    <a:lnTo>
                      <a:pt x="351" y="1898"/>
                    </a:lnTo>
                    <a:lnTo>
                      <a:pt x="376" y="1921"/>
                    </a:lnTo>
                    <a:lnTo>
                      <a:pt x="418" y="1959"/>
                    </a:lnTo>
                    <a:lnTo>
                      <a:pt x="455" y="1987"/>
                    </a:lnTo>
                    <a:lnTo>
                      <a:pt x="484" y="2008"/>
                    </a:lnTo>
                    <a:lnTo>
                      <a:pt x="484" y="2008"/>
                    </a:lnTo>
                    <a:lnTo>
                      <a:pt x="465" y="2061"/>
                    </a:lnTo>
                    <a:lnTo>
                      <a:pt x="445" y="2115"/>
                    </a:lnTo>
                    <a:lnTo>
                      <a:pt x="445" y="2115"/>
                    </a:lnTo>
                    <a:lnTo>
                      <a:pt x="410" y="2112"/>
                    </a:lnTo>
                    <a:lnTo>
                      <a:pt x="362" y="2110"/>
                    </a:lnTo>
                    <a:lnTo>
                      <a:pt x="306" y="2112"/>
                    </a:lnTo>
                    <a:lnTo>
                      <a:pt x="273" y="2115"/>
                    </a:lnTo>
                    <a:lnTo>
                      <a:pt x="237" y="2119"/>
                    </a:lnTo>
                    <a:lnTo>
                      <a:pt x="237" y="2119"/>
                    </a:lnTo>
                    <a:lnTo>
                      <a:pt x="194" y="2124"/>
                    </a:lnTo>
                    <a:lnTo>
                      <a:pt x="161" y="2130"/>
                    </a:lnTo>
                    <a:lnTo>
                      <a:pt x="136" y="2137"/>
                    </a:lnTo>
                    <a:lnTo>
                      <a:pt x="128" y="2140"/>
                    </a:lnTo>
                    <a:lnTo>
                      <a:pt x="120" y="2145"/>
                    </a:lnTo>
                    <a:lnTo>
                      <a:pt x="115" y="2150"/>
                    </a:lnTo>
                    <a:lnTo>
                      <a:pt x="110" y="2155"/>
                    </a:lnTo>
                    <a:lnTo>
                      <a:pt x="105" y="2162"/>
                    </a:lnTo>
                    <a:lnTo>
                      <a:pt x="102" y="2168"/>
                    </a:lnTo>
                    <a:lnTo>
                      <a:pt x="97" y="2183"/>
                    </a:lnTo>
                    <a:lnTo>
                      <a:pt x="92" y="2203"/>
                    </a:lnTo>
                    <a:lnTo>
                      <a:pt x="92" y="2203"/>
                    </a:lnTo>
                    <a:lnTo>
                      <a:pt x="85" y="2223"/>
                    </a:lnTo>
                    <a:lnTo>
                      <a:pt x="84" y="2239"/>
                    </a:lnTo>
                    <a:lnTo>
                      <a:pt x="82" y="2246"/>
                    </a:lnTo>
                    <a:lnTo>
                      <a:pt x="84" y="2254"/>
                    </a:lnTo>
                    <a:lnTo>
                      <a:pt x="85" y="2260"/>
                    </a:lnTo>
                    <a:lnTo>
                      <a:pt x="87" y="2267"/>
                    </a:lnTo>
                    <a:lnTo>
                      <a:pt x="92" y="2275"/>
                    </a:lnTo>
                    <a:lnTo>
                      <a:pt x="99" y="2284"/>
                    </a:lnTo>
                    <a:lnTo>
                      <a:pt x="115" y="2300"/>
                    </a:lnTo>
                    <a:lnTo>
                      <a:pt x="141" y="2323"/>
                    </a:lnTo>
                    <a:lnTo>
                      <a:pt x="176" y="2349"/>
                    </a:lnTo>
                    <a:lnTo>
                      <a:pt x="176" y="2349"/>
                    </a:lnTo>
                    <a:lnTo>
                      <a:pt x="204" y="2369"/>
                    </a:lnTo>
                    <a:lnTo>
                      <a:pt x="232" y="2389"/>
                    </a:lnTo>
                    <a:lnTo>
                      <a:pt x="280" y="2419"/>
                    </a:lnTo>
                    <a:lnTo>
                      <a:pt x="321" y="2440"/>
                    </a:lnTo>
                    <a:lnTo>
                      <a:pt x="354" y="2455"/>
                    </a:lnTo>
                    <a:lnTo>
                      <a:pt x="354" y="2455"/>
                    </a:lnTo>
                    <a:lnTo>
                      <a:pt x="343" y="2511"/>
                    </a:lnTo>
                    <a:lnTo>
                      <a:pt x="333" y="2569"/>
                    </a:lnTo>
                    <a:lnTo>
                      <a:pt x="333" y="2569"/>
                    </a:lnTo>
                    <a:lnTo>
                      <a:pt x="298" y="2572"/>
                    </a:lnTo>
                    <a:lnTo>
                      <a:pt x="252" y="2579"/>
                    </a:lnTo>
                    <a:lnTo>
                      <a:pt x="196" y="2589"/>
                    </a:lnTo>
                    <a:lnTo>
                      <a:pt x="165" y="2597"/>
                    </a:lnTo>
                    <a:lnTo>
                      <a:pt x="130" y="2607"/>
                    </a:lnTo>
                    <a:lnTo>
                      <a:pt x="130" y="2607"/>
                    </a:lnTo>
                    <a:lnTo>
                      <a:pt x="89" y="2620"/>
                    </a:lnTo>
                    <a:lnTo>
                      <a:pt x="57" y="2631"/>
                    </a:lnTo>
                    <a:lnTo>
                      <a:pt x="34" y="2643"/>
                    </a:lnTo>
                    <a:lnTo>
                      <a:pt x="26" y="2648"/>
                    </a:lnTo>
                    <a:lnTo>
                      <a:pt x="19" y="2653"/>
                    </a:lnTo>
                    <a:lnTo>
                      <a:pt x="14" y="2659"/>
                    </a:lnTo>
                    <a:lnTo>
                      <a:pt x="11" y="2664"/>
                    </a:lnTo>
                    <a:lnTo>
                      <a:pt x="8" y="2671"/>
                    </a:lnTo>
                    <a:lnTo>
                      <a:pt x="5" y="2679"/>
                    </a:lnTo>
                    <a:lnTo>
                      <a:pt x="3" y="2696"/>
                    </a:lnTo>
                    <a:lnTo>
                      <a:pt x="1" y="2715"/>
                    </a:lnTo>
                    <a:lnTo>
                      <a:pt x="1" y="2715"/>
                    </a:lnTo>
                    <a:lnTo>
                      <a:pt x="0" y="2735"/>
                    </a:lnTo>
                    <a:lnTo>
                      <a:pt x="0" y="2752"/>
                    </a:lnTo>
                    <a:lnTo>
                      <a:pt x="0" y="2760"/>
                    </a:lnTo>
                    <a:lnTo>
                      <a:pt x="1" y="2767"/>
                    </a:lnTo>
                    <a:lnTo>
                      <a:pt x="5" y="2773"/>
                    </a:lnTo>
                    <a:lnTo>
                      <a:pt x="8" y="2780"/>
                    </a:lnTo>
                    <a:lnTo>
                      <a:pt x="14" y="2786"/>
                    </a:lnTo>
                    <a:lnTo>
                      <a:pt x="21" y="2793"/>
                    </a:lnTo>
                    <a:lnTo>
                      <a:pt x="41" y="2808"/>
                    </a:lnTo>
                    <a:lnTo>
                      <a:pt x="71" y="2824"/>
                    </a:lnTo>
                    <a:lnTo>
                      <a:pt x="110" y="2844"/>
                    </a:lnTo>
                    <a:lnTo>
                      <a:pt x="110" y="2844"/>
                    </a:lnTo>
                    <a:lnTo>
                      <a:pt x="141" y="2861"/>
                    </a:lnTo>
                    <a:lnTo>
                      <a:pt x="171" y="2874"/>
                    </a:lnTo>
                    <a:lnTo>
                      <a:pt x="224" y="2894"/>
                    </a:lnTo>
                    <a:lnTo>
                      <a:pt x="268" y="2908"/>
                    </a:lnTo>
                    <a:lnTo>
                      <a:pt x="303" y="2918"/>
                    </a:lnTo>
                    <a:lnTo>
                      <a:pt x="303" y="2918"/>
                    </a:lnTo>
                    <a:lnTo>
                      <a:pt x="301" y="2976"/>
                    </a:lnTo>
                    <a:lnTo>
                      <a:pt x="303" y="3034"/>
                    </a:lnTo>
                    <a:lnTo>
                      <a:pt x="303" y="3034"/>
                    </a:lnTo>
                    <a:lnTo>
                      <a:pt x="268" y="3042"/>
                    </a:lnTo>
                    <a:lnTo>
                      <a:pt x="224" y="3057"/>
                    </a:lnTo>
                    <a:lnTo>
                      <a:pt x="171" y="3078"/>
                    </a:lnTo>
                    <a:lnTo>
                      <a:pt x="141" y="3091"/>
                    </a:lnTo>
                    <a:lnTo>
                      <a:pt x="110" y="3106"/>
                    </a:lnTo>
                    <a:lnTo>
                      <a:pt x="110" y="3106"/>
                    </a:lnTo>
                    <a:lnTo>
                      <a:pt x="71" y="3126"/>
                    </a:lnTo>
                    <a:lnTo>
                      <a:pt x="41" y="3144"/>
                    </a:lnTo>
                    <a:lnTo>
                      <a:pt x="21" y="3157"/>
                    </a:lnTo>
                    <a:lnTo>
                      <a:pt x="14" y="3164"/>
                    </a:lnTo>
                    <a:lnTo>
                      <a:pt x="8" y="3171"/>
                    </a:lnTo>
                    <a:lnTo>
                      <a:pt x="5" y="3177"/>
                    </a:lnTo>
                    <a:lnTo>
                      <a:pt x="1" y="3184"/>
                    </a:lnTo>
                    <a:lnTo>
                      <a:pt x="0" y="3192"/>
                    </a:lnTo>
                    <a:lnTo>
                      <a:pt x="0" y="3199"/>
                    </a:lnTo>
                    <a:lnTo>
                      <a:pt x="0" y="3215"/>
                    </a:lnTo>
                    <a:lnTo>
                      <a:pt x="1" y="3237"/>
                    </a:lnTo>
                    <a:lnTo>
                      <a:pt x="1" y="3237"/>
                    </a:lnTo>
                    <a:lnTo>
                      <a:pt x="3" y="3256"/>
                    </a:lnTo>
                    <a:lnTo>
                      <a:pt x="5" y="3273"/>
                    </a:lnTo>
                    <a:lnTo>
                      <a:pt x="8" y="3279"/>
                    </a:lnTo>
                    <a:lnTo>
                      <a:pt x="11" y="3286"/>
                    </a:lnTo>
                    <a:lnTo>
                      <a:pt x="14" y="3293"/>
                    </a:lnTo>
                    <a:lnTo>
                      <a:pt x="19" y="3298"/>
                    </a:lnTo>
                    <a:lnTo>
                      <a:pt x="26" y="3302"/>
                    </a:lnTo>
                    <a:lnTo>
                      <a:pt x="34" y="3309"/>
                    </a:lnTo>
                    <a:lnTo>
                      <a:pt x="57" y="3319"/>
                    </a:lnTo>
                    <a:lnTo>
                      <a:pt x="89" y="3330"/>
                    </a:lnTo>
                    <a:lnTo>
                      <a:pt x="130" y="3344"/>
                    </a:lnTo>
                    <a:lnTo>
                      <a:pt x="130" y="3344"/>
                    </a:lnTo>
                    <a:lnTo>
                      <a:pt x="165" y="3354"/>
                    </a:lnTo>
                    <a:lnTo>
                      <a:pt x="196" y="3362"/>
                    </a:lnTo>
                    <a:lnTo>
                      <a:pt x="250" y="3373"/>
                    </a:lnTo>
                    <a:lnTo>
                      <a:pt x="296" y="3380"/>
                    </a:lnTo>
                    <a:lnTo>
                      <a:pt x="333" y="3383"/>
                    </a:lnTo>
                    <a:lnTo>
                      <a:pt x="333" y="3383"/>
                    </a:lnTo>
                    <a:lnTo>
                      <a:pt x="343" y="3439"/>
                    </a:lnTo>
                    <a:lnTo>
                      <a:pt x="352" y="3497"/>
                    </a:lnTo>
                    <a:lnTo>
                      <a:pt x="352" y="3497"/>
                    </a:lnTo>
                    <a:lnTo>
                      <a:pt x="320" y="3512"/>
                    </a:lnTo>
                    <a:lnTo>
                      <a:pt x="280" y="3533"/>
                    </a:lnTo>
                    <a:lnTo>
                      <a:pt x="230" y="3563"/>
                    </a:lnTo>
                    <a:lnTo>
                      <a:pt x="204" y="3581"/>
                    </a:lnTo>
                    <a:lnTo>
                      <a:pt x="176" y="3603"/>
                    </a:lnTo>
                    <a:lnTo>
                      <a:pt x="176" y="3603"/>
                    </a:lnTo>
                    <a:lnTo>
                      <a:pt x="141" y="3629"/>
                    </a:lnTo>
                    <a:lnTo>
                      <a:pt x="115" y="3650"/>
                    </a:lnTo>
                    <a:lnTo>
                      <a:pt x="99" y="3668"/>
                    </a:lnTo>
                    <a:lnTo>
                      <a:pt x="92" y="3677"/>
                    </a:lnTo>
                    <a:lnTo>
                      <a:pt x="87" y="3683"/>
                    </a:lnTo>
                    <a:lnTo>
                      <a:pt x="85" y="3690"/>
                    </a:lnTo>
                    <a:lnTo>
                      <a:pt x="84" y="3698"/>
                    </a:lnTo>
                    <a:lnTo>
                      <a:pt x="82" y="3705"/>
                    </a:lnTo>
                    <a:lnTo>
                      <a:pt x="84" y="3711"/>
                    </a:lnTo>
                    <a:lnTo>
                      <a:pt x="85" y="3728"/>
                    </a:lnTo>
                    <a:lnTo>
                      <a:pt x="92" y="3748"/>
                    </a:lnTo>
                    <a:lnTo>
                      <a:pt x="92" y="3748"/>
                    </a:lnTo>
                    <a:lnTo>
                      <a:pt x="97" y="3767"/>
                    </a:lnTo>
                    <a:lnTo>
                      <a:pt x="102" y="3784"/>
                    </a:lnTo>
                    <a:lnTo>
                      <a:pt x="105" y="3790"/>
                    </a:lnTo>
                    <a:lnTo>
                      <a:pt x="110" y="3795"/>
                    </a:lnTo>
                    <a:lnTo>
                      <a:pt x="115" y="3802"/>
                    </a:lnTo>
                    <a:lnTo>
                      <a:pt x="120" y="3805"/>
                    </a:lnTo>
                    <a:lnTo>
                      <a:pt x="128" y="3810"/>
                    </a:lnTo>
                    <a:lnTo>
                      <a:pt x="136" y="3814"/>
                    </a:lnTo>
                    <a:lnTo>
                      <a:pt x="161" y="3820"/>
                    </a:lnTo>
                    <a:lnTo>
                      <a:pt x="194" y="3827"/>
                    </a:lnTo>
                    <a:lnTo>
                      <a:pt x="237" y="3832"/>
                    </a:lnTo>
                    <a:lnTo>
                      <a:pt x="237" y="3832"/>
                    </a:lnTo>
                    <a:lnTo>
                      <a:pt x="272" y="3837"/>
                    </a:lnTo>
                    <a:lnTo>
                      <a:pt x="305" y="3838"/>
                    </a:lnTo>
                    <a:lnTo>
                      <a:pt x="361" y="3840"/>
                    </a:lnTo>
                    <a:lnTo>
                      <a:pt x="407" y="3838"/>
                    </a:lnTo>
                    <a:lnTo>
                      <a:pt x="443" y="3835"/>
                    </a:lnTo>
                    <a:lnTo>
                      <a:pt x="443" y="3835"/>
                    </a:lnTo>
                    <a:lnTo>
                      <a:pt x="463" y="3889"/>
                    </a:lnTo>
                    <a:lnTo>
                      <a:pt x="483" y="3944"/>
                    </a:lnTo>
                    <a:lnTo>
                      <a:pt x="483" y="3944"/>
                    </a:lnTo>
                    <a:lnTo>
                      <a:pt x="453" y="3965"/>
                    </a:lnTo>
                    <a:lnTo>
                      <a:pt x="417" y="3993"/>
                    </a:lnTo>
                    <a:lnTo>
                      <a:pt x="374" y="4031"/>
                    </a:lnTo>
                    <a:lnTo>
                      <a:pt x="351" y="4053"/>
                    </a:lnTo>
                    <a:lnTo>
                      <a:pt x="328" y="4079"/>
                    </a:lnTo>
                    <a:lnTo>
                      <a:pt x="328" y="4079"/>
                    </a:lnTo>
                    <a:lnTo>
                      <a:pt x="298" y="4110"/>
                    </a:lnTo>
                    <a:lnTo>
                      <a:pt x="277" y="4137"/>
                    </a:lnTo>
                    <a:lnTo>
                      <a:pt x="262" y="4157"/>
                    </a:lnTo>
                    <a:lnTo>
                      <a:pt x="257" y="4166"/>
                    </a:lnTo>
                    <a:lnTo>
                      <a:pt x="255" y="4175"/>
                    </a:lnTo>
                    <a:lnTo>
                      <a:pt x="254" y="4181"/>
                    </a:lnTo>
                    <a:lnTo>
                      <a:pt x="252" y="4189"/>
                    </a:lnTo>
                    <a:lnTo>
                      <a:pt x="254" y="4196"/>
                    </a:lnTo>
                    <a:lnTo>
                      <a:pt x="255" y="4203"/>
                    </a:lnTo>
                    <a:lnTo>
                      <a:pt x="260" y="4219"/>
                    </a:lnTo>
                    <a:lnTo>
                      <a:pt x="270" y="4237"/>
                    </a:lnTo>
                    <a:lnTo>
                      <a:pt x="270" y="4237"/>
                    </a:lnTo>
                    <a:lnTo>
                      <a:pt x="278" y="4255"/>
                    </a:lnTo>
                    <a:lnTo>
                      <a:pt x="287" y="4270"/>
                    </a:lnTo>
                    <a:lnTo>
                      <a:pt x="290" y="4275"/>
                    </a:lnTo>
                    <a:lnTo>
                      <a:pt x="295" y="4282"/>
                    </a:lnTo>
                    <a:lnTo>
                      <a:pt x="301" y="4285"/>
                    </a:lnTo>
                    <a:lnTo>
                      <a:pt x="308" y="4288"/>
                    </a:lnTo>
                    <a:lnTo>
                      <a:pt x="316" y="4292"/>
                    </a:lnTo>
                    <a:lnTo>
                      <a:pt x="326" y="4293"/>
                    </a:lnTo>
                    <a:lnTo>
                      <a:pt x="351" y="4297"/>
                    </a:lnTo>
                    <a:lnTo>
                      <a:pt x="384" y="4297"/>
                    </a:lnTo>
                    <a:lnTo>
                      <a:pt x="428" y="4295"/>
                    </a:lnTo>
                    <a:lnTo>
                      <a:pt x="428" y="4295"/>
                    </a:lnTo>
                    <a:lnTo>
                      <a:pt x="463" y="4292"/>
                    </a:lnTo>
                    <a:lnTo>
                      <a:pt x="494" y="4288"/>
                    </a:lnTo>
                    <a:lnTo>
                      <a:pt x="550" y="4280"/>
                    </a:lnTo>
                    <a:lnTo>
                      <a:pt x="596" y="4272"/>
                    </a:lnTo>
                    <a:lnTo>
                      <a:pt x="631" y="4262"/>
                    </a:lnTo>
                    <a:lnTo>
                      <a:pt x="631" y="4262"/>
                    </a:lnTo>
                    <a:lnTo>
                      <a:pt x="659" y="4311"/>
                    </a:lnTo>
                    <a:lnTo>
                      <a:pt x="689" y="4363"/>
                    </a:lnTo>
                    <a:lnTo>
                      <a:pt x="689" y="4363"/>
                    </a:lnTo>
                    <a:lnTo>
                      <a:pt x="664" y="4387"/>
                    </a:lnTo>
                    <a:lnTo>
                      <a:pt x="633" y="4422"/>
                    </a:lnTo>
                    <a:lnTo>
                      <a:pt x="596" y="4466"/>
                    </a:lnTo>
                    <a:lnTo>
                      <a:pt x="578" y="4493"/>
                    </a:lnTo>
                    <a:lnTo>
                      <a:pt x="559" y="4521"/>
                    </a:lnTo>
                    <a:lnTo>
                      <a:pt x="559" y="4521"/>
                    </a:lnTo>
                    <a:lnTo>
                      <a:pt x="535" y="4559"/>
                    </a:lnTo>
                    <a:lnTo>
                      <a:pt x="519" y="4587"/>
                    </a:lnTo>
                    <a:lnTo>
                      <a:pt x="509" y="4610"/>
                    </a:lnTo>
                    <a:lnTo>
                      <a:pt x="506" y="4620"/>
                    </a:lnTo>
                    <a:lnTo>
                      <a:pt x="504" y="4628"/>
                    </a:lnTo>
                    <a:lnTo>
                      <a:pt x="504" y="4636"/>
                    </a:lnTo>
                    <a:lnTo>
                      <a:pt x="504" y="4643"/>
                    </a:lnTo>
                    <a:lnTo>
                      <a:pt x="506" y="4649"/>
                    </a:lnTo>
                    <a:lnTo>
                      <a:pt x="509" y="4656"/>
                    </a:lnTo>
                    <a:lnTo>
                      <a:pt x="517" y="4671"/>
                    </a:lnTo>
                    <a:lnTo>
                      <a:pt x="529" y="4687"/>
                    </a:lnTo>
                    <a:lnTo>
                      <a:pt x="529" y="4687"/>
                    </a:lnTo>
                    <a:lnTo>
                      <a:pt x="540" y="4704"/>
                    </a:lnTo>
                    <a:lnTo>
                      <a:pt x="552" y="4717"/>
                    </a:lnTo>
                    <a:lnTo>
                      <a:pt x="557" y="4722"/>
                    </a:lnTo>
                    <a:lnTo>
                      <a:pt x="564" y="4727"/>
                    </a:lnTo>
                    <a:lnTo>
                      <a:pt x="570" y="4730"/>
                    </a:lnTo>
                    <a:lnTo>
                      <a:pt x="577" y="4732"/>
                    </a:lnTo>
                    <a:lnTo>
                      <a:pt x="585" y="4734"/>
                    </a:lnTo>
                    <a:lnTo>
                      <a:pt x="595" y="4734"/>
                    </a:lnTo>
                    <a:lnTo>
                      <a:pt x="620" y="4732"/>
                    </a:lnTo>
                    <a:lnTo>
                      <a:pt x="653" y="4727"/>
                    </a:lnTo>
                    <a:lnTo>
                      <a:pt x="695" y="4717"/>
                    </a:lnTo>
                    <a:lnTo>
                      <a:pt x="695" y="4717"/>
                    </a:lnTo>
                    <a:lnTo>
                      <a:pt x="730" y="4709"/>
                    </a:lnTo>
                    <a:lnTo>
                      <a:pt x="760" y="4699"/>
                    </a:lnTo>
                    <a:lnTo>
                      <a:pt x="814" y="4682"/>
                    </a:lnTo>
                    <a:lnTo>
                      <a:pt x="857" y="4664"/>
                    </a:lnTo>
                    <a:lnTo>
                      <a:pt x="888" y="4649"/>
                    </a:lnTo>
                    <a:lnTo>
                      <a:pt x="888" y="4649"/>
                    </a:lnTo>
                    <a:lnTo>
                      <a:pt x="926" y="4694"/>
                    </a:lnTo>
                    <a:lnTo>
                      <a:pt x="964" y="4739"/>
                    </a:lnTo>
                    <a:lnTo>
                      <a:pt x="964" y="4739"/>
                    </a:lnTo>
                    <a:lnTo>
                      <a:pt x="943" y="4768"/>
                    </a:lnTo>
                    <a:lnTo>
                      <a:pt x="918" y="4808"/>
                    </a:lnTo>
                    <a:lnTo>
                      <a:pt x="892" y="4857"/>
                    </a:lnTo>
                    <a:lnTo>
                      <a:pt x="878" y="4885"/>
                    </a:lnTo>
                    <a:lnTo>
                      <a:pt x="864" y="4917"/>
                    </a:lnTo>
                    <a:lnTo>
                      <a:pt x="864" y="4917"/>
                    </a:lnTo>
                    <a:lnTo>
                      <a:pt x="847" y="4958"/>
                    </a:lnTo>
                    <a:lnTo>
                      <a:pt x="836" y="4989"/>
                    </a:lnTo>
                    <a:lnTo>
                      <a:pt x="829" y="5014"/>
                    </a:lnTo>
                    <a:lnTo>
                      <a:pt x="829" y="5024"/>
                    </a:lnTo>
                    <a:lnTo>
                      <a:pt x="829" y="5032"/>
                    </a:lnTo>
                    <a:lnTo>
                      <a:pt x="829" y="5040"/>
                    </a:lnTo>
                    <a:lnTo>
                      <a:pt x="832" y="5047"/>
                    </a:lnTo>
                    <a:lnTo>
                      <a:pt x="834" y="5053"/>
                    </a:lnTo>
                    <a:lnTo>
                      <a:pt x="839" y="5060"/>
                    </a:lnTo>
                    <a:lnTo>
                      <a:pt x="850" y="5072"/>
                    </a:lnTo>
                    <a:lnTo>
                      <a:pt x="864" y="5086"/>
                    </a:lnTo>
                    <a:lnTo>
                      <a:pt x="864" y="5086"/>
                    </a:lnTo>
                    <a:lnTo>
                      <a:pt x="878" y="5101"/>
                    </a:lnTo>
                    <a:lnTo>
                      <a:pt x="892" y="5111"/>
                    </a:lnTo>
                    <a:lnTo>
                      <a:pt x="897" y="5116"/>
                    </a:lnTo>
                    <a:lnTo>
                      <a:pt x="903" y="5119"/>
                    </a:lnTo>
                    <a:lnTo>
                      <a:pt x="910" y="5121"/>
                    </a:lnTo>
                    <a:lnTo>
                      <a:pt x="918" y="5121"/>
                    </a:lnTo>
                    <a:lnTo>
                      <a:pt x="926" y="5121"/>
                    </a:lnTo>
                    <a:lnTo>
                      <a:pt x="936" y="5121"/>
                    </a:lnTo>
                    <a:lnTo>
                      <a:pt x="961" y="5114"/>
                    </a:lnTo>
                    <a:lnTo>
                      <a:pt x="992" y="5103"/>
                    </a:lnTo>
                    <a:lnTo>
                      <a:pt x="1033" y="5086"/>
                    </a:lnTo>
                    <a:lnTo>
                      <a:pt x="1033" y="5086"/>
                    </a:lnTo>
                    <a:lnTo>
                      <a:pt x="1065" y="5072"/>
                    </a:lnTo>
                    <a:lnTo>
                      <a:pt x="1093" y="5058"/>
                    </a:lnTo>
                    <a:lnTo>
                      <a:pt x="1142" y="5032"/>
                    </a:lnTo>
                    <a:lnTo>
                      <a:pt x="1182" y="5007"/>
                    </a:lnTo>
                    <a:lnTo>
                      <a:pt x="1211" y="4987"/>
                    </a:lnTo>
                    <a:lnTo>
                      <a:pt x="1211" y="4987"/>
                    </a:lnTo>
                    <a:lnTo>
                      <a:pt x="1254" y="5025"/>
                    </a:lnTo>
                    <a:lnTo>
                      <a:pt x="1301" y="5062"/>
                    </a:lnTo>
                    <a:lnTo>
                      <a:pt x="1301" y="5062"/>
                    </a:lnTo>
                    <a:lnTo>
                      <a:pt x="1286" y="5095"/>
                    </a:lnTo>
                    <a:lnTo>
                      <a:pt x="1268" y="5138"/>
                    </a:lnTo>
                    <a:lnTo>
                      <a:pt x="1249" y="5190"/>
                    </a:lnTo>
                    <a:lnTo>
                      <a:pt x="1241" y="5222"/>
                    </a:lnTo>
                    <a:lnTo>
                      <a:pt x="1233" y="5255"/>
                    </a:lnTo>
                    <a:lnTo>
                      <a:pt x="1233" y="5255"/>
                    </a:lnTo>
                    <a:lnTo>
                      <a:pt x="1223" y="5297"/>
                    </a:lnTo>
                    <a:lnTo>
                      <a:pt x="1218" y="5330"/>
                    </a:lnTo>
                    <a:lnTo>
                      <a:pt x="1216" y="5355"/>
                    </a:lnTo>
                    <a:lnTo>
                      <a:pt x="1216" y="5365"/>
                    </a:lnTo>
                    <a:lnTo>
                      <a:pt x="1218" y="5373"/>
                    </a:lnTo>
                    <a:lnTo>
                      <a:pt x="1220" y="5382"/>
                    </a:lnTo>
                    <a:lnTo>
                      <a:pt x="1223" y="5386"/>
                    </a:lnTo>
                    <a:lnTo>
                      <a:pt x="1228" y="5393"/>
                    </a:lnTo>
                    <a:lnTo>
                      <a:pt x="1233" y="5398"/>
                    </a:lnTo>
                    <a:lnTo>
                      <a:pt x="1246" y="5410"/>
                    </a:lnTo>
                    <a:lnTo>
                      <a:pt x="1263" y="5421"/>
                    </a:lnTo>
                    <a:lnTo>
                      <a:pt x="1263" y="5421"/>
                    </a:lnTo>
                    <a:lnTo>
                      <a:pt x="1279" y="5433"/>
                    </a:lnTo>
                    <a:lnTo>
                      <a:pt x="1294" y="5441"/>
                    </a:lnTo>
                    <a:lnTo>
                      <a:pt x="1301" y="5444"/>
                    </a:lnTo>
                    <a:lnTo>
                      <a:pt x="1307" y="5446"/>
                    </a:lnTo>
                    <a:lnTo>
                      <a:pt x="1314" y="5446"/>
                    </a:lnTo>
                    <a:lnTo>
                      <a:pt x="1322" y="5446"/>
                    </a:lnTo>
                    <a:lnTo>
                      <a:pt x="1330" y="5444"/>
                    </a:lnTo>
                    <a:lnTo>
                      <a:pt x="1340" y="5441"/>
                    </a:lnTo>
                    <a:lnTo>
                      <a:pt x="1363" y="5431"/>
                    </a:lnTo>
                    <a:lnTo>
                      <a:pt x="1391" y="5415"/>
                    </a:lnTo>
                    <a:lnTo>
                      <a:pt x="1429" y="5391"/>
                    </a:lnTo>
                    <a:lnTo>
                      <a:pt x="1429" y="5391"/>
                    </a:lnTo>
                    <a:lnTo>
                      <a:pt x="1457" y="5372"/>
                    </a:lnTo>
                    <a:lnTo>
                      <a:pt x="1484" y="5354"/>
                    </a:lnTo>
                    <a:lnTo>
                      <a:pt x="1526" y="5319"/>
                    </a:lnTo>
                    <a:lnTo>
                      <a:pt x="1561" y="5288"/>
                    </a:lnTo>
                    <a:lnTo>
                      <a:pt x="1586" y="5263"/>
                    </a:lnTo>
                    <a:lnTo>
                      <a:pt x="1586" y="5263"/>
                    </a:lnTo>
                    <a:lnTo>
                      <a:pt x="1637" y="5292"/>
                    </a:lnTo>
                    <a:lnTo>
                      <a:pt x="1688" y="5322"/>
                    </a:lnTo>
                    <a:lnTo>
                      <a:pt x="1688" y="5322"/>
                    </a:lnTo>
                    <a:lnTo>
                      <a:pt x="1678" y="5355"/>
                    </a:lnTo>
                    <a:lnTo>
                      <a:pt x="1670" y="5401"/>
                    </a:lnTo>
                    <a:lnTo>
                      <a:pt x="1662" y="5456"/>
                    </a:lnTo>
                    <a:lnTo>
                      <a:pt x="1658" y="5487"/>
                    </a:lnTo>
                    <a:lnTo>
                      <a:pt x="1655" y="5522"/>
                    </a:lnTo>
                    <a:lnTo>
                      <a:pt x="1655" y="5522"/>
                    </a:lnTo>
                    <a:lnTo>
                      <a:pt x="1653" y="5566"/>
                    </a:lnTo>
                    <a:lnTo>
                      <a:pt x="1653" y="5599"/>
                    </a:lnTo>
                    <a:lnTo>
                      <a:pt x="1657" y="5624"/>
                    </a:lnTo>
                    <a:lnTo>
                      <a:pt x="1658" y="5634"/>
                    </a:lnTo>
                    <a:lnTo>
                      <a:pt x="1662" y="5642"/>
                    </a:lnTo>
                    <a:lnTo>
                      <a:pt x="1665" y="5649"/>
                    </a:lnTo>
                    <a:lnTo>
                      <a:pt x="1670" y="5655"/>
                    </a:lnTo>
                    <a:lnTo>
                      <a:pt x="1675" y="5660"/>
                    </a:lnTo>
                    <a:lnTo>
                      <a:pt x="1680" y="5663"/>
                    </a:lnTo>
                    <a:lnTo>
                      <a:pt x="1695" y="5672"/>
                    </a:lnTo>
                    <a:lnTo>
                      <a:pt x="1713" y="5680"/>
                    </a:lnTo>
                    <a:lnTo>
                      <a:pt x="1713" y="5680"/>
                    </a:lnTo>
                    <a:lnTo>
                      <a:pt x="1731" y="5690"/>
                    </a:lnTo>
                    <a:lnTo>
                      <a:pt x="1747" y="5695"/>
                    </a:lnTo>
                    <a:lnTo>
                      <a:pt x="1754" y="5696"/>
                    </a:lnTo>
                    <a:lnTo>
                      <a:pt x="1762" y="5698"/>
                    </a:lnTo>
                    <a:lnTo>
                      <a:pt x="1769" y="5696"/>
                    </a:lnTo>
                    <a:lnTo>
                      <a:pt x="1775" y="5695"/>
                    </a:lnTo>
                    <a:lnTo>
                      <a:pt x="1784" y="5693"/>
                    </a:lnTo>
                    <a:lnTo>
                      <a:pt x="1793" y="5688"/>
                    </a:lnTo>
                    <a:lnTo>
                      <a:pt x="1813" y="5673"/>
                    </a:lnTo>
                    <a:lnTo>
                      <a:pt x="1840" y="5654"/>
                    </a:lnTo>
                    <a:lnTo>
                      <a:pt x="1871" y="5622"/>
                    </a:lnTo>
                    <a:lnTo>
                      <a:pt x="1871" y="5622"/>
                    </a:lnTo>
                    <a:lnTo>
                      <a:pt x="1896" y="5599"/>
                    </a:lnTo>
                    <a:lnTo>
                      <a:pt x="1919" y="5576"/>
                    </a:lnTo>
                    <a:lnTo>
                      <a:pt x="1955" y="5535"/>
                    </a:lnTo>
                    <a:lnTo>
                      <a:pt x="1985" y="5499"/>
                    </a:lnTo>
                    <a:lnTo>
                      <a:pt x="2005" y="5469"/>
                    </a:lnTo>
                    <a:lnTo>
                      <a:pt x="2005" y="5469"/>
                    </a:lnTo>
                    <a:lnTo>
                      <a:pt x="2059" y="5490"/>
                    </a:lnTo>
                    <a:lnTo>
                      <a:pt x="2115" y="5508"/>
                    </a:lnTo>
                    <a:lnTo>
                      <a:pt x="2115" y="5508"/>
                    </a:lnTo>
                    <a:lnTo>
                      <a:pt x="2112" y="5545"/>
                    </a:lnTo>
                    <a:lnTo>
                      <a:pt x="2110" y="5591"/>
                    </a:lnTo>
                    <a:lnTo>
                      <a:pt x="2112" y="5647"/>
                    </a:lnTo>
                    <a:lnTo>
                      <a:pt x="2113" y="5678"/>
                    </a:lnTo>
                    <a:lnTo>
                      <a:pt x="2118" y="5713"/>
                    </a:lnTo>
                    <a:lnTo>
                      <a:pt x="2118" y="5713"/>
                    </a:lnTo>
                    <a:lnTo>
                      <a:pt x="2123" y="5756"/>
                    </a:lnTo>
                    <a:lnTo>
                      <a:pt x="2130" y="5789"/>
                    </a:lnTo>
                    <a:lnTo>
                      <a:pt x="2136" y="5814"/>
                    </a:lnTo>
                    <a:lnTo>
                      <a:pt x="2140" y="5822"/>
                    </a:lnTo>
                    <a:lnTo>
                      <a:pt x="2145" y="5830"/>
                    </a:lnTo>
                    <a:lnTo>
                      <a:pt x="2148" y="5835"/>
                    </a:lnTo>
                    <a:lnTo>
                      <a:pt x="2155" y="5840"/>
                    </a:lnTo>
                    <a:lnTo>
                      <a:pt x="2160" y="5845"/>
                    </a:lnTo>
                    <a:lnTo>
                      <a:pt x="2166" y="5848"/>
                    </a:lnTo>
                    <a:lnTo>
                      <a:pt x="2183" y="5853"/>
                    </a:lnTo>
                    <a:lnTo>
                      <a:pt x="2202" y="5858"/>
                    </a:lnTo>
                    <a:lnTo>
                      <a:pt x="2202" y="5858"/>
                    </a:lnTo>
                    <a:lnTo>
                      <a:pt x="2222" y="5865"/>
                    </a:lnTo>
                    <a:lnTo>
                      <a:pt x="2239" y="5866"/>
                    </a:lnTo>
                    <a:lnTo>
                      <a:pt x="2245" y="5868"/>
                    </a:lnTo>
                    <a:lnTo>
                      <a:pt x="2252" y="5866"/>
                    </a:lnTo>
                    <a:lnTo>
                      <a:pt x="2260" y="5865"/>
                    </a:lnTo>
                    <a:lnTo>
                      <a:pt x="2267" y="5863"/>
                    </a:lnTo>
                    <a:lnTo>
                      <a:pt x="2275" y="5858"/>
                    </a:lnTo>
                    <a:lnTo>
                      <a:pt x="2282" y="5851"/>
                    </a:lnTo>
                    <a:lnTo>
                      <a:pt x="2300" y="5835"/>
                    </a:lnTo>
                    <a:lnTo>
                      <a:pt x="2321" y="5809"/>
                    </a:lnTo>
                    <a:lnTo>
                      <a:pt x="2347" y="5774"/>
                    </a:lnTo>
                    <a:lnTo>
                      <a:pt x="2347" y="5774"/>
                    </a:lnTo>
                    <a:lnTo>
                      <a:pt x="2369" y="5746"/>
                    </a:lnTo>
                    <a:lnTo>
                      <a:pt x="2385" y="5720"/>
                    </a:lnTo>
                    <a:lnTo>
                      <a:pt x="2415" y="5673"/>
                    </a:lnTo>
                    <a:lnTo>
                      <a:pt x="2437" y="5632"/>
                    </a:lnTo>
                    <a:lnTo>
                      <a:pt x="2453" y="5599"/>
                    </a:lnTo>
                    <a:lnTo>
                      <a:pt x="2453" y="5599"/>
                    </a:lnTo>
                    <a:lnTo>
                      <a:pt x="2511" y="5611"/>
                    </a:lnTo>
                    <a:lnTo>
                      <a:pt x="2568" y="5621"/>
                    </a:lnTo>
                    <a:lnTo>
                      <a:pt x="2568" y="5621"/>
                    </a:lnTo>
                    <a:lnTo>
                      <a:pt x="2570" y="5657"/>
                    </a:lnTo>
                    <a:lnTo>
                      <a:pt x="2577" y="5701"/>
                    </a:lnTo>
                    <a:lnTo>
                      <a:pt x="2588" y="5756"/>
                    </a:lnTo>
                    <a:lnTo>
                      <a:pt x="2596" y="5787"/>
                    </a:lnTo>
                    <a:lnTo>
                      <a:pt x="2606" y="5820"/>
                    </a:lnTo>
                    <a:lnTo>
                      <a:pt x="2606" y="5820"/>
                    </a:lnTo>
                    <a:lnTo>
                      <a:pt x="2620" y="5861"/>
                    </a:lnTo>
                    <a:lnTo>
                      <a:pt x="2631" y="5893"/>
                    </a:lnTo>
                    <a:lnTo>
                      <a:pt x="2641" y="5916"/>
                    </a:lnTo>
                    <a:lnTo>
                      <a:pt x="2648" y="5924"/>
                    </a:lnTo>
                    <a:lnTo>
                      <a:pt x="2652" y="5931"/>
                    </a:lnTo>
                    <a:lnTo>
                      <a:pt x="2657" y="5936"/>
                    </a:lnTo>
                    <a:lnTo>
                      <a:pt x="2664" y="5939"/>
                    </a:lnTo>
                    <a:lnTo>
                      <a:pt x="2671" y="5942"/>
                    </a:lnTo>
                    <a:lnTo>
                      <a:pt x="2677" y="5945"/>
                    </a:lnTo>
                    <a:lnTo>
                      <a:pt x="2694" y="5947"/>
                    </a:lnTo>
                    <a:lnTo>
                      <a:pt x="2715" y="5949"/>
                    </a:lnTo>
                    <a:lnTo>
                      <a:pt x="2715" y="5949"/>
                    </a:lnTo>
                    <a:lnTo>
                      <a:pt x="2735" y="5950"/>
                    </a:lnTo>
                    <a:lnTo>
                      <a:pt x="2751" y="5950"/>
                    </a:lnTo>
                    <a:lnTo>
                      <a:pt x="2758" y="5950"/>
                    </a:lnTo>
                    <a:lnTo>
                      <a:pt x="2766" y="5949"/>
                    </a:lnTo>
                    <a:lnTo>
                      <a:pt x="2773" y="5945"/>
                    </a:lnTo>
                    <a:lnTo>
                      <a:pt x="2779" y="5942"/>
                    </a:lnTo>
                    <a:lnTo>
                      <a:pt x="2786" y="5936"/>
                    </a:lnTo>
                    <a:lnTo>
                      <a:pt x="2793" y="5929"/>
                    </a:lnTo>
                    <a:lnTo>
                      <a:pt x="2806" y="5909"/>
                    </a:lnTo>
                    <a:lnTo>
                      <a:pt x="2824" y="5879"/>
                    </a:lnTo>
                    <a:lnTo>
                      <a:pt x="2844" y="5840"/>
                    </a:lnTo>
                    <a:lnTo>
                      <a:pt x="2844" y="5840"/>
                    </a:lnTo>
                    <a:lnTo>
                      <a:pt x="2859" y="5810"/>
                    </a:lnTo>
                    <a:lnTo>
                      <a:pt x="2872" y="5781"/>
                    </a:lnTo>
                    <a:lnTo>
                      <a:pt x="2892" y="5729"/>
                    </a:lnTo>
                    <a:lnTo>
                      <a:pt x="2906" y="5687"/>
                    </a:lnTo>
                    <a:lnTo>
                      <a:pt x="2916" y="5652"/>
                    </a:lnTo>
                    <a:lnTo>
                      <a:pt x="2916" y="5652"/>
                    </a:lnTo>
                    <a:lnTo>
                      <a:pt x="2974" y="5652"/>
                    </a:lnTo>
                    <a:lnTo>
                      <a:pt x="3033" y="5652"/>
                    </a:lnTo>
                    <a:lnTo>
                      <a:pt x="3033" y="5652"/>
                    </a:lnTo>
                    <a:lnTo>
                      <a:pt x="3043" y="5687"/>
                    </a:lnTo>
                    <a:lnTo>
                      <a:pt x="3056" y="5729"/>
                    </a:lnTo>
                    <a:lnTo>
                      <a:pt x="3078" y="5781"/>
                    </a:lnTo>
                    <a:lnTo>
                      <a:pt x="3091" y="5810"/>
                    </a:lnTo>
                    <a:lnTo>
                      <a:pt x="3106" y="5840"/>
                    </a:lnTo>
                    <a:lnTo>
                      <a:pt x="3106" y="5840"/>
                    </a:lnTo>
                    <a:lnTo>
                      <a:pt x="3126" y="5879"/>
                    </a:lnTo>
                    <a:lnTo>
                      <a:pt x="3142" y="5909"/>
                    </a:lnTo>
                    <a:lnTo>
                      <a:pt x="3157" y="5929"/>
                    </a:lnTo>
                    <a:lnTo>
                      <a:pt x="3164" y="5936"/>
                    </a:lnTo>
                    <a:lnTo>
                      <a:pt x="3170" y="5942"/>
                    </a:lnTo>
                    <a:lnTo>
                      <a:pt x="3177" y="5945"/>
                    </a:lnTo>
                    <a:lnTo>
                      <a:pt x="3183" y="5949"/>
                    </a:lnTo>
                    <a:lnTo>
                      <a:pt x="3190" y="5950"/>
                    </a:lnTo>
                    <a:lnTo>
                      <a:pt x="3198" y="5950"/>
                    </a:lnTo>
                    <a:lnTo>
                      <a:pt x="3215" y="5950"/>
                    </a:lnTo>
                    <a:lnTo>
                      <a:pt x="3235" y="5949"/>
                    </a:lnTo>
                    <a:lnTo>
                      <a:pt x="3235" y="5949"/>
                    </a:lnTo>
                    <a:lnTo>
                      <a:pt x="3254" y="5947"/>
                    </a:lnTo>
                    <a:lnTo>
                      <a:pt x="3271" y="5945"/>
                    </a:lnTo>
                    <a:lnTo>
                      <a:pt x="3279" y="5942"/>
                    </a:lnTo>
                    <a:lnTo>
                      <a:pt x="3286" y="5939"/>
                    </a:lnTo>
                    <a:lnTo>
                      <a:pt x="3291" y="5936"/>
                    </a:lnTo>
                    <a:lnTo>
                      <a:pt x="3297" y="5931"/>
                    </a:lnTo>
                    <a:lnTo>
                      <a:pt x="3302" y="5924"/>
                    </a:lnTo>
                    <a:lnTo>
                      <a:pt x="3307" y="5916"/>
                    </a:lnTo>
                    <a:lnTo>
                      <a:pt x="3319" y="5893"/>
                    </a:lnTo>
                    <a:lnTo>
                      <a:pt x="3330" y="5861"/>
                    </a:lnTo>
                    <a:lnTo>
                      <a:pt x="3343" y="5820"/>
                    </a:lnTo>
                    <a:lnTo>
                      <a:pt x="3343" y="5820"/>
                    </a:lnTo>
                    <a:lnTo>
                      <a:pt x="3353" y="5787"/>
                    </a:lnTo>
                    <a:lnTo>
                      <a:pt x="3360" y="5756"/>
                    </a:lnTo>
                    <a:lnTo>
                      <a:pt x="3371" y="5701"/>
                    </a:lnTo>
                    <a:lnTo>
                      <a:pt x="3378" y="5657"/>
                    </a:lnTo>
                    <a:lnTo>
                      <a:pt x="3381" y="5621"/>
                    </a:lnTo>
                    <a:lnTo>
                      <a:pt x="3381" y="5621"/>
                    </a:lnTo>
                    <a:lnTo>
                      <a:pt x="3439" y="5612"/>
                    </a:lnTo>
                    <a:lnTo>
                      <a:pt x="3497" y="5601"/>
                    </a:lnTo>
                    <a:lnTo>
                      <a:pt x="3497" y="5601"/>
                    </a:lnTo>
                    <a:lnTo>
                      <a:pt x="3511" y="5634"/>
                    </a:lnTo>
                    <a:lnTo>
                      <a:pt x="3535" y="5673"/>
                    </a:lnTo>
                    <a:lnTo>
                      <a:pt x="3563" y="5721"/>
                    </a:lnTo>
                    <a:lnTo>
                      <a:pt x="3581" y="5748"/>
                    </a:lnTo>
                    <a:lnTo>
                      <a:pt x="3601" y="5774"/>
                    </a:lnTo>
                    <a:lnTo>
                      <a:pt x="3601" y="5774"/>
                    </a:lnTo>
                    <a:lnTo>
                      <a:pt x="3627" y="5809"/>
                    </a:lnTo>
                    <a:lnTo>
                      <a:pt x="3650" y="5835"/>
                    </a:lnTo>
                    <a:lnTo>
                      <a:pt x="3666" y="5851"/>
                    </a:lnTo>
                    <a:lnTo>
                      <a:pt x="3675" y="5858"/>
                    </a:lnTo>
                    <a:lnTo>
                      <a:pt x="3683" y="5863"/>
                    </a:lnTo>
                    <a:lnTo>
                      <a:pt x="3690" y="5865"/>
                    </a:lnTo>
                    <a:lnTo>
                      <a:pt x="3696" y="5866"/>
                    </a:lnTo>
                    <a:lnTo>
                      <a:pt x="3704" y="5868"/>
                    </a:lnTo>
                    <a:lnTo>
                      <a:pt x="3711" y="5866"/>
                    </a:lnTo>
                    <a:lnTo>
                      <a:pt x="3727" y="5865"/>
                    </a:lnTo>
                    <a:lnTo>
                      <a:pt x="3747" y="5858"/>
                    </a:lnTo>
                    <a:lnTo>
                      <a:pt x="3747" y="5858"/>
                    </a:lnTo>
                    <a:lnTo>
                      <a:pt x="3767" y="5853"/>
                    </a:lnTo>
                    <a:lnTo>
                      <a:pt x="3782" y="5848"/>
                    </a:lnTo>
                    <a:lnTo>
                      <a:pt x="3788" y="5845"/>
                    </a:lnTo>
                    <a:lnTo>
                      <a:pt x="3795" y="5840"/>
                    </a:lnTo>
                    <a:lnTo>
                      <a:pt x="3800" y="5835"/>
                    </a:lnTo>
                    <a:lnTo>
                      <a:pt x="3805" y="5830"/>
                    </a:lnTo>
                    <a:lnTo>
                      <a:pt x="3810" y="5822"/>
                    </a:lnTo>
                    <a:lnTo>
                      <a:pt x="3813" y="5814"/>
                    </a:lnTo>
                    <a:lnTo>
                      <a:pt x="3820" y="5789"/>
                    </a:lnTo>
                    <a:lnTo>
                      <a:pt x="3826" y="5756"/>
                    </a:lnTo>
                    <a:lnTo>
                      <a:pt x="3831" y="5713"/>
                    </a:lnTo>
                    <a:lnTo>
                      <a:pt x="3831" y="5713"/>
                    </a:lnTo>
                    <a:lnTo>
                      <a:pt x="3835" y="5678"/>
                    </a:lnTo>
                    <a:lnTo>
                      <a:pt x="3838" y="5647"/>
                    </a:lnTo>
                    <a:lnTo>
                      <a:pt x="3840" y="5593"/>
                    </a:lnTo>
                    <a:lnTo>
                      <a:pt x="3838" y="5546"/>
                    </a:lnTo>
                    <a:lnTo>
                      <a:pt x="3835" y="5510"/>
                    </a:lnTo>
                    <a:lnTo>
                      <a:pt x="3835" y="5510"/>
                    </a:lnTo>
                    <a:lnTo>
                      <a:pt x="3891" y="5490"/>
                    </a:lnTo>
                    <a:lnTo>
                      <a:pt x="3945" y="5471"/>
                    </a:lnTo>
                    <a:lnTo>
                      <a:pt x="3945" y="5471"/>
                    </a:lnTo>
                    <a:lnTo>
                      <a:pt x="3965" y="5499"/>
                    </a:lnTo>
                    <a:lnTo>
                      <a:pt x="3995" y="5535"/>
                    </a:lnTo>
                    <a:lnTo>
                      <a:pt x="4031" y="5576"/>
                    </a:lnTo>
                    <a:lnTo>
                      <a:pt x="4052" y="5599"/>
                    </a:lnTo>
                    <a:lnTo>
                      <a:pt x="4077" y="5622"/>
                    </a:lnTo>
                    <a:lnTo>
                      <a:pt x="4077" y="5622"/>
                    </a:lnTo>
                    <a:lnTo>
                      <a:pt x="4110" y="5654"/>
                    </a:lnTo>
                    <a:lnTo>
                      <a:pt x="4136" y="5673"/>
                    </a:lnTo>
                    <a:lnTo>
                      <a:pt x="4156" y="5688"/>
                    </a:lnTo>
                    <a:lnTo>
                      <a:pt x="4164" y="5693"/>
                    </a:lnTo>
                    <a:lnTo>
                      <a:pt x="4173" y="5695"/>
                    </a:lnTo>
                    <a:lnTo>
                      <a:pt x="4181" y="5696"/>
                    </a:lnTo>
                    <a:lnTo>
                      <a:pt x="4187" y="5698"/>
                    </a:lnTo>
                    <a:lnTo>
                      <a:pt x="4194" y="5696"/>
                    </a:lnTo>
                    <a:lnTo>
                      <a:pt x="4202" y="5695"/>
                    </a:lnTo>
                    <a:lnTo>
                      <a:pt x="4217" y="5690"/>
                    </a:lnTo>
                    <a:lnTo>
                      <a:pt x="4235" y="5680"/>
                    </a:lnTo>
                    <a:lnTo>
                      <a:pt x="4235" y="5680"/>
                    </a:lnTo>
                    <a:lnTo>
                      <a:pt x="4255" y="5672"/>
                    </a:lnTo>
                    <a:lnTo>
                      <a:pt x="4268" y="5663"/>
                    </a:lnTo>
                    <a:lnTo>
                      <a:pt x="4275" y="5660"/>
                    </a:lnTo>
                    <a:lnTo>
                      <a:pt x="4280" y="5655"/>
                    </a:lnTo>
                    <a:lnTo>
                      <a:pt x="4285" y="5649"/>
                    </a:lnTo>
                    <a:lnTo>
                      <a:pt x="4288" y="5642"/>
                    </a:lnTo>
                    <a:lnTo>
                      <a:pt x="4291" y="5634"/>
                    </a:lnTo>
                    <a:lnTo>
                      <a:pt x="4293" y="5624"/>
                    </a:lnTo>
                    <a:lnTo>
                      <a:pt x="4295" y="5599"/>
                    </a:lnTo>
                    <a:lnTo>
                      <a:pt x="4296" y="5566"/>
                    </a:lnTo>
                    <a:lnTo>
                      <a:pt x="4293" y="5522"/>
                    </a:lnTo>
                    <a:lnTo>
                      <a:pt x="4293" y="5522"/>
                    </a:lnTo>
                    <a:lnTo>
                      <a:pt x="4291" y="5489"/>
                    </a:lnTo>
                    <a:lnTo>
                      <a:pt x="4288" y="5457"/>
                    </a:lnTo>
                    <a:lnTo>
                      <a:pt x="4280" y="5401"/>
                    </a:lnTo>
                    <a:lnTo>
                      <a:pt x="4272" y="5357"/>
                    </a:lnTo>
                    <a:lnTo>
                      <a:pt x="4262" y="5322"/>
                    </a:lnTo>
                    <a:lnTo>
                      <a:pt x="4262" y="5322"/>
                    </a:lnTo>
                    <a:lnTo>
                      <a:pt x="4313" y="5292"/>
                    </a:lnTo>
                    <a:lnTo>
                      <a:pt x="4364" y="5263"/>
                    </a:lnTo>
                    <a:lnTo>
                      <a:pt x="4364" y="5263"/>
                    </a:lnTo>
                    <a:lnTo>
                      <a:pt x="4389" y="5289"/>
                    </a:lnTo>
                    <a:lnTo>
                      <a:pt x="4423" y="5319"/>
                    </a:lnTo>
                    <a:lnTo>
                      <a:pt x="4466" y="5354"/>
                    </a:lnTo>
                    <a:lnTo>
                      <a:pt x="4493" y="5372"/>
                    </a:lnTo>
                    <a:lnTo>
                      <a:pt x="4521" y="5391"/>
                    </a:lnTo>
                    <a:lnTo>
                      <a:pt x="4521" y="5391"/>
                    </a:lnTo>
                    <a:lnTo>
                      <a:pt x="4557" y="5415"/>
                    </a:lnTo>
                    <a:lnTo>
                      <a:pt x="4586" y="5431"/>
                    </a:lnTo>
                    <a:lnTo>
                      <a:pt x="4610" y="5443"/>
                    </a:lnTo>
                    <a:lnTo>
                      <a:pt x="4618" y="5444"/>
                    </a:lnTo>
                    <a:lnTo>
                      <a:pt x="4628" y="5446"/>
                    </a:lnTo>
                    <a:lnTo>
                      <a:pt x="4634" y="5446"/>
                    </a:lnTo>
                    <a:lnTo>
                      <a:pt x="4643" y="5446"/>
                    </a:lnTo>
                    <a:lnTo>
                      <a:pt x="4649" y="5444"/>
                    </a:lnTo>
                    <a:lnTo>
                      <a:pt x="4656" y="5441"/>
                    </a:lnTo>
                    <a:lnTo>
                      <a:pt x="4671" y="5433"/>
                    </a:lnTo>
                    <a:lnTo>
                      <a:pt x="4687" y="5421"/>
                    </a:lnTo>
                    <a:lnTo>
                      <a:pt x="4687" y="5421"/>
                    </a:lnTo>
                    <a:lnTo>
                      <a:pt x="4704" y="5410"/>
                    </a:lnTo>
                    <a:lnTo>
                      <a:pt x="4717" y="5398"/>
                    </a:lnTo>
                    <a:lnTo>
                      <a:pt x="4722" y="5393"/>
                    </a:lnTo>
                    <a:lnTo>
                      <a:pt x="4725" y="5386"/>
                    </a:lnTo>
                    <a:lnTo>
                      <a:pt x="4728" y="5382"/>
                    </a:lnTo>
                    <a:lnTo>
                      <a:pt x="4732" y="5373"/>
                    </a:lnTo>
                    <a:lnTo>
                      <a:pt x="4733" y="5365"/>
                    </a:lnTo>
                    <a:lnTo>
                      <a:pt x="4733" y="5355"/>
                    </a:lnTo>
                    <a:lnTo>
                      <a:pt x="4732" y="5330"/>
                    </a:lnTo>
                    <a:lnTo>
                      <a:pt x="4725" y="5297"/>
                    </a:lnTo>
                    <a:lnTo>
                      <a:pt x="4717" y="5255"/>
                    </a:lnTo>
                    <a:lnTo>
                      <a:pt x="4717" y="5255"/>
                    </a:lnTo>
                    <a:lnTo>
                      <a:pt x="4707" y="5222"/>
                    </a:lnTo>
                    <a:lnTo>
                      <a:pt x="4699" y="5190"/>
                    </a:lnTo>
                    <a:lnTo>
                      <a:pt x="4682" y="5138"/>
                    </a:lnTo>
                    <a:lnTo>
                      <a:pt x="4664" y="5096"/>
                    </a:lnTo>
                    <a:lnTo>
                      <a:pt x="4649" y="5063"/>
                    </a:lnTo>
                    <a:lnTo>
                      <a:pt x="4649" y="5063"/>
                    </a:lnTo>
                    <a:lnTo>
                      <a:pt x="4695" y="5025"/>
                    </a:lnTo>
                    <a:lnTo>
                      <a:pt x="4740" y="4987"/>
                    </a:lnTo>
                    <a:lnTo>
                      <a:pt x="4740" y="4987"/>
                    </a:lnTo>
                    <a:lnTo>
                      <a:pt x="4769" y="5009"/>
                    </a:lnTo>
                    <a:lnTo>
                      <a:pt x="4807" y="5032"/>
                    </a:lnTo>
                    <a:lnTo>
                      <a:pt x="4857" y="5058"/>
                    </a:lnTo>
                    <a:lnTo>
                      <a:pt x="4885" y="5072"/>
                    </a:lnTo>
                    <a:lnTo>
                      <a:pt x="4916" y="5086"/>
                    </a:lnTo>
                    <a:lnTo>
                      <a:pt x="4916" y="5086"/>
                    </a:lnTo>
                    <a:lnTo>
                      <a:pt x="4957" y="5103"/>
                    </a:lnTo>
                    <a:lnTo>
                      <a:pt x="4989" y="5114"/>
                    </a:lnTo>
                    <a:lnTo>
                      <a:pt x="5012" y="5121"/>
                    </a:lnTo>
                    <a:lnTo>
                      <a:pt x="5022" y="5121"/>
                    </a:lnTo>
                    <a:lnTo>
                      <a:pt x="5032" y="5121"/>
                    </a:lnTo>
                    <a:lnTo>
                      <a:pt x="5038" y="5121"/>
                    </a:lnTo>
                    <a:lnTo>
                      <a:pt x="5045" y="5119"/>
                    </a:lnTo>
                    <a:lnTo>
                      <a:pt x="5051" y="5116"/>
                    </a:lnTo>
                    <a:lnTo>
                      <a:pt x="5058" y="5111"/>
                    </a:lnTo>
                    <a:lnTo>
                      <a:pt x="5071" y="5101"/>
                    </a:lnTo>
                    <a:lnTo>
                      <a:pt x="5084" y="5086"/>
                    </a:lnTo>
                    <a:lnTo>
                      <a:pt x="5084" y="5086"/>
                    </a:lnTo>
                    <a:lnTo>
                      <a:pt x="5099" y="5072"/>
                    </a:lnTo>
                    <a:lnTo>
                      <a:pt x="5111" y="5060"/>
                    </a:lnTo>
                    <a:lnTo>
                      <a:pt x="5114" y="5053"/>
                    </a:lnTo>
                    <a:lnTo>
                      <a:pt x="5117" y="5047"/>
                    </a:lnTo>
                    <a:lnTo>
                      <a:pt x="5119" y="5040"/>
                    </a:lnTo>
                    <a:lnTo>
                      <a:pt x="5121" y="5032"/>
                    </a:lnTo>
                    <a:lnTo>
                      <a:pt x="5121" y="5024"/>
                    </a:lnTo>
                    <a:lnTo>
                      <a:pt x="5119" y="5014"/>
                    </a:lnTo>
                    <a:lnTo>
                      <a:pt x="5114" y="4989"/>
                    </a:lnTo>
                    <a:lnTo>
                      <a:pt x="5103" y="4958"/>
                    </a:lnTo>
                    <a:lnTo>
                      <a:pt x="5084" y="4917"/>
                    </a:lnTo>
                    <a:lnTo>
                      <a:pt x="5084" y="4917"/>
                    </a:lnTo>
                    <a:lnTo>
                      <a:pt x="5071" y="4887"/>
                    </a:lnTo>
                    <a:lnTo>
                      <a:pt x="5058" y="4857"/>
                    </a:lnTo>
                    <a:lnTo>
                      <a:pt x="5032" y="4809"/>
                    </a:lnTo>
                    <a:lnTo>
                      <a:pt x="5007" y="4770"/>
                    </a:lnTo>
                    <a:lnTo>
                      <a:pt x="4987" y="4740"/>
                    </a:lnTo>
                    <a:lnTo>
                      <a:pt x="4987" y="4740"/>
                    </a:lnTo>
                    <a:lnTo>
                      <a:pt x="5025" y="4696"/>
                    </a:lnTo>
                    <a:lnTo>
                      <a:pt x="5063" y="4651"/>
                    </a:lnTo>
                    <a:lnTo>
                      <a:pt x="5063" y="4651"/>
                    </a:lnTo>
                    <a:lnTo>
                      <a:pt x="5094" y="4666"/>
                    </a:lnTo>
                    <a:lnTo>
                      <a:pt x="5137" y="4682"/>
                    </a:lnTo>
                    <a:lnTo>
                      <a:pt x="5190" y="4701"/>
                    </a:lnTo>
                    <a:lnTo>
                      <a:pt x="5220" y="4709"/>
                    </a:lnTo>
                    <a:lnTo>
                      <a:pt x="5253" y="4717"/>
                    </a:lnTo>
                    <a:lnTo>
                      <a:pt x="5253" y="4717"/>
                    </a:lnTo>
                    <a:lnTo>
                      <a:pt x="5297" y="4727"/>
                    </a:lnTo>
                    <a:lnTo>
                      <a:pt x="5330" y="4732"/>
                    </a:lnTo>
                    <a:lnTo>
                      <a:pt x="5355" y="4734"/>
                    </a:lnTo>
                    <a:lnTo>
                      <a:pt x="5363" y="4734"/>
                    </a:lnTo>
                    <a:lnTo>
                      <a:pt x="5373" y="4732"/>
                    </a:lnTo>
                    <a:lnTo>
                      <a:pt x="5380" y="4730"/>
                    </a:lnTo>
                    <a:lnTo>
                      <a:pt x="5386" y="4727"/>
                    </a:lnTo>
                    <a:lnTo>
                      <a:pt x="5393" y="4722"/>
                    </a:lnTo>
                    <a:lnTo>
                      <a:pt x="5398" y="4717"/>
                    </a:lnTo>
                    <a:lnTo>
                      <a:pt x="5408" y="4704"/>
                    </a:lnTo>
                    <a:lnTo>
                      <a:pt x="5419" y="4687"/>
                    </a:lnTo>
                    <a:lnTo>
                      <a:pt x="5419" y="4687"/>
                    </a:lnTo>
                    <a:lnTo>
                      <a:pt x="5431" y="4671"/>
                    </a:lnTo>
                    <a:lnTo>
                      <a:pt x="5441" y="4656"/>
                    </a:lnTo>
                    <a:lnTo>
                      <a:pt x="5442" y="4649"/>
                    </a:lnTo>
                    <a:lnTo>
                      <a:pt x="5444" y="4643"/>
                    </a:lnTo>
                    <a:lnTo>
                      <a:pt x="5445" y="4636"/>
                    </a:lnTo>
                    <a:lnTo>
                      <a:pt x="5445" y="4628"/>
                    </a:lnTo>
                    <a:lnTo>
                      <a:pt x="5444" y="4620"/>
                    </a:lnTo>
                    <a:lnTo>
                      <a:pt x="5441" y="4610"/>
                    </a:lnTo>
                    <a:lnTo>
                      <a:pt x="5431" y="4587"/>
                    </a:lnTo>
                    <a:lnTo>
                      <a:pt x="5414" y="4559"/>
                    </a:lnTo>
                    <a:lnTo>
                      <a:pt x="5391" y="4521"/>
                    </a:lnTo>
                    <a:lnTo>
                      <a:pt x="5391" y="4521"/>
                    </a:lnTo>
                    <a:lnTo>
                      <a:pt x="5371" y="4493"/>
                    </a:lnTo>
                    <a:lnTo>
                      <a:pt x="5353" y="4468"/>
                    </a:lnTo>
                    <a:lnTo>
                      <a:pt x="5319" y="4424"/>
                    </a:lnTo>
                    <a:lnTo>
                      <a:pt x="5287" y="4389"/>
                    </a:lnTo>
                    <a:lnTo>
                      <a:pt x="5262" y="4364"/>
                    </a:lnTo>
                    <a:lnTo>
                      <a:pt x="5262" y="4364"/>
                    </a:lnTo>
                    <a:lnTo>
                      <a:pt x="5292" y="4313"/>
                    </a:lnTo>
                    <a:lnTo>
                      <a:pt x="5322" y="4262"/>
                    </a:lnTo>
                    <a:lnTo>
                      <a:pt x="5322" y="4262"/>
                    </a:lnTo>
                    <a:lnTo>
                      <a:pt x="5356" y="4272"/>
                    </a:lnTo>
                    <a:lnTo>
                      <a:pt x="5401" y="4282"/>
                    </a:lnTo>
                    <a:lnTo>
                      <a:pt x="5455" y="4288"/>
                    </a:lnTo>
                    <a:lnTo>
                      <a:pt x="5487" y="4292"/>
                    </a:lnTo>
                    <a:lnTo>
                      <a:pt x="5521" y="4295"/>
                    </a:lnTo>
                    <a:lnTo>
                      <a:pt x="5521" y="4295"/>
                    </a:lnTo>
                    <a:lnTo>
                      <a:pt x="5566" y="4297"/>
                    </a:lnTo>
                    <a:lnTo>
                      <a:pt x="5599" y="4297"/>
                    </a:lnTo>
                    <a:lnTo>
                      <a:pt x="5624" y="4293"/>
                    </a:lnTo>
                    <a:lnTo>
                      <a:pt x="5633" y="4292"/>
                    </a:lnTo>
                    <a:lnTo>
                      <a:pt x="5642" y="4288"/>
                    </a:lnTo>
                    <a:lnTo>
                      <a:pt x="5648" y="4285"/>
                    </a:lnTo>
                    <a:lnTo>
                      <a:pt x="5653" y="4282"/>
                    </a:lnTo>
                    <a:lnTo>
                      <a:pt x="5658" y="4275"/>
                    </a:lnTo>
                    <a:lnTo>
                      <a:pt x="5663" y="4270"/>
                    </a:lnTo>
                    <a:lnTo>
                      <a:pt x="5671" y="4255"/>
                    </a:lnTo>
                    <a:lnTo>
                      <a:pt x="5680" y="4237"/>
                    </a:lnTo>
                    <a:lnTo>
                      <a:pt x="5680" y="4237"/>
                    </a:lnTo>
                    <a:lnTo>
                      <a:pt x="5688" y="4219"/>
                    </a:lnTo>
                    <a:lnTo>
                      <a:pt x="5694" y="4203"/>
                    </a:lnTo>
                    <a:lnTo>
                      <a:pt x="5696" y="4196"/>
                    </a:lnTo>
                    <a:lnTo>
                      <a:pt x="5696" y="4189"/>
                    </a:lnTo>
                    <a:lnTo>
                      <a:pt x="5696" y="4181"/>
                    </a:lnTo>
                    <a:lnTo>
                      <a:pt x="5694" y="4175"/>
                    </a:lnTo>
                    <a:lnTo>
                      <a:pt x="5691" y="4166"/>
                    </a:lnTo>
                    <a:lnTo>
                      <a:pt x="5688" y="4157"/>
                    </a:lnTo>
                    <a:lnTo>
                      <a:pt x="5673" y="4137"/>
                    </a:lnTo>
                    <a:lnTo>
                      <a:pt x="5652" y="4110"/>
                    </a:lnTo>
                    <a:lnTo>
                      <a:pt x="5622" y="4079"/>
                    </a:lnTo>
                    <a:lnTo>
                      <a:pt x="5622" y="4079"/>
                    </a:lnTo>
                    <a:lnTo>
                      <a:pt x="5599" y="4054"/>
                    </a:lnTo>
                    <a:lnTo>
                      <a:pt x="5576" y="4031"/>
                    </a:lnTo>
                    <a:lnTo>
                      <a:pt x="5535" y="3995"/>
                    </a:lnTo>
                    <a:lnTo>
                      <a:pt x="5498" y="3967"/>
                    </a:lnTo>
                    <a:lnTo>
                      <a:pt x="5469" y="3945"/>
                    </a:lnTo>
                    <a:lnTo>
                      <a:pt x="5469" y="3945"/>
                    </a:lnTo>
                    <a:lnTo>
                      <a:pt x="5488" y="3891"/>
                    </a:lnTo>
                    <a:lnTo>
                      <a:pt x="5508" y="3835"/>
                    </a:lnTo>
                    <a:lnTo>
                      <a:pt x="5508" y="3835"/>
                    </a:lnTo>
                    <a:lnTo>
                      <a:pt x="5544" y="3838"/>
                    </a:lnTo>
                    <a:lnTo>
                      <a:pt x="5591" y="3840"/>
                    </a:lnTo>
                    <a:lnTo>
                      <a:pt x="5645" y="3838"/>
                    </a:lnTo>
                    <a:lnTo>
                      <a:pt x="5678" y="3837"/>
                    </a:lnTo>
                    <a:lnTo>
                      <a:pt x="5711" y="3832"/>
                    </a:lnTo>
                    <a:lnTo>
                      <a:pt x="5711" y="3832"/>
                    </a:lnTo>
                    <a:lnTo>
                      <a:pt x="5755" y="3827"/>
                    </a:lnTo>
                    <a:lnTo>
                      <a:pt x="5788" y="3820"/>
                    </a:lnTo>
                    <a:lnTo>
                      <a:pt x="5812" y="3814"/>
                    </a:lnTo>
                    <a:lnTo>
                      <a:pt x="5821" y="3810"/>
                    </a:lnTo>
                    <a:lnTo>
                      <a:pt x="5828" y="3805"/>
                    </a:lnTo>
                    <a:lnTo>
                      <a:pt x="5835" y="3802"/>
                    </a:lnTo>
                    <a:lnTo>
                      <a:pt x="5840" y="3795"/>
                    </a:lnTo>
                    <a:lnTo>
                      <a:pt x="5843" y="3790"/>
                    </a:lnTo>
                    <a:lnTo>
                      <a:pt x="5848" y="3784"/>
                    </a:lnTo>
                    <a:lnTo>
                      <a:pt x="5853" y="3767"/>
                    </a:lnTo>
                    <a:lnTo>
                      <a:pt x="5858" y="3748"/>
                    </a:lnTo>
                    <a:lnTo>
                      <a:pt x="5858" y="3748"/>
                    </a:lnTo>
                    <a:lnTo>
                      <a:pt x="5863" y="3728"/>
                    </a:lnTo>
                    <a:lnTo>
                      <a:pt x="5866" y="3711"/>
                    </a:lnTo>
                    <a:lnTo>
                      <a:pt x="5866" y="3705"/>
                    </a:lnTo>
                    <a:lnTo>
                      <a:pt x="5866" y="3698"/>
                    </a:lnTo>
                    <a:lnTo>
                      <a:pt x="5864" y="3690"/>
                    </a:lnTo>
                    <a:lnTo>
                      <a:pt x="5861" y="3683"/>
                    </a:lnTo>
                    <a:lnTo>
                      <a:pt x="5858" y="3677"/>
                    </a:lnTo>
                    <a:lnTo>
                      <a:pt x="5851" y="3668"/>
                    </a:lnTo>
                    <a:lnTo>
                      <a:pt x="5833" y="3650"/>
                    </a:lnTo>
                    <a:lnTo>
                      <a:pt x="5808" y="3629"/>
                    </a:lnTo>
                    <a:lnTo>
                      <a:pt x="5774" y="3603"/>
                    </a:lnTo>
                    <a:lnTo>
                      <a:pt x="5774" y="3603"/>
                    </a:lnTo>
                    <a:lnTo>
                      <a:pt x="5746" y="3581"/>
                    </a:lnTo>
                    <a:lnTo>
                      <a:pt x="5719" y="3565"/>
                    </a:lnTo>
                    <a:lnTo>
                      <a:pt x="5671" y="3535"/>
                    </a:lnTo>
                    <a:lnTo>
                      <a:pt x="5630" y="3512"/>
                    </a:lnTo>
                    <a:lnTo>
                      <a:pt x="5599" y="3497"/>
                    </a:lnTo>
                    <a:lnTo>
                      <a:pt x="5599" y="3497"/>
                    </a:lnTo>
                    <a:lnTo>
                      <a:pt x="5609" y="3439"/>
                    </a:lnTo>
                    <a:lnTo>
                      <a:pt x="5619" y="3383"/>
                    </a:lnTo>
                    <a:lnTo>
                      <a:pt x="5619" y="3383"/>
                    </a:lnTo>
                    <a:lnTo>
                      <a:pt x="5655" y="3380"/>
                    </a:lnTo>
                    <a:lnTo>
                      <a:pt x="5699" y="3373"/>
                    </a:lnTo>
                    <a:lnTo>
                      <a:pt x="5755" y="3362"/>
                    </a:lnTo>
                    <a:lnTo>
                      <a:pt x="5785" y="3354"/>
                    </a:lnTo>
                    <a:lnTo>
                      <a:pt x="5818" y="3344"/>
                    </a:lnTo>
                    <a:lnTo>
                      <a:pt x="5818" y="3344"/>
                    </a:lnTo>
                    <a:lnTo>
                      <a:pt x="5861" y="3330"/>
                    </a:lnTo>
                    <a:lnTo>
                      <a:pt x="5892" y="3319"/>
                    </a:lnTo>
                    <a:lnTo>
                      <a:pt x="5914" y="3309"/>
                    </a:lnTo>
                    <a:lnTo>
                      <a:pt x="5922" y="3302"/>
                    </a:lnTo>
                    <a:lnTo>
                      <a:pt x="5929" y="3298"/>
                    </a:lnTo>
                    <a:lnTo>
                      <a:pt x="5935" y="3293"/>
                    </a:lnTo>
                    <a:lnTo>
                      <a:pt x="5938" y="3286"/>
                    </a:lnTo>
                    <a:lnTo>
                      <a:pt x="5942" y="3279"/>
                    </a:lnTo>
                    <a:lnTo>
                      <a:pt x="5943" y="3273"/>
                    </a:lnTo>
                    <a:lnTo>
                      <a:pt x="5947" y="3256"/>
                    </a:lnTo>
                    <a:lnTo>
                      <a:pt x="5948" y="3237"/>
                    </a:lnTo>
                    <a:lnTo>
                      <a:pt x="5948" y="3237"/>
                    </a:lnTo>
                    <a:lnTo>
                      <a:pt x="5950" y="3215"/>
                    </a:lnTo>
                    <a:lnTo>
                      <a:pt x="5950" y="3199"/>
                    </a:lnTo>
                    <a:lnTo>
                      <a:pt x="5950" y="3192"/>
                    </a:lnTo>
                    <a:lnTo>
                      <a:pt x="5947" y="3184"/>
                    </a:lnTo>
                    <a:lnTo>
                      <a:pt x="5945" y="3177"/>
                    </a:lnTo>
                    <a:lnTo>
                      <a:pt x="5940" y="3171"/>
                    </a:lnTo>
                    <a:lnTo>
                      <a:pt x="5935" y="3164"/>
                    </a:lnTo>
                    <a:lnTo>
                      <a:pt x="5927" y="3157"/>
                    </a:lnTo>
                    <a:lnTo>
                      <a:pt x="5907" y="3144"/>
                    </a:lnTo>
                    <a:lnTo>
                      <a:pt x="5879" y="3126"/>
                    </a:lnTo>
                    <a:lnTo>
                      <a:pt x="5840" y="3106"/>
                    </a:lnTo>
                    <a:lnTo>
                      <a:pt x="5840" y="3106"/>
                    </a:lnTo>
                    <a:close/>
                    <a:moveTo>
                      <a:pt x="2885" y="3319"/>
                    </a:moveTo>
                    <a:lnTo>
                      <a:pt x="2885" y="3319"/>
                    </a:lnTo>
                    <a:lnTo>
                      <a:pt x="2850" y="3307"/>
                    </a:lnTo>
                    <a:lnTo>
                      <a:pt x="2817" y="3294"/>
                    </a:lnTo>
                    <a:lnTo>
                      <a:pt x="2788" y="3276"/>
                    </a:lnTo>
                    <a:lnTo>
                      <a:pt x="2760" y="3256"/>
                    </a:lnTo>
                    <a:lnTo>
                      <a:pt x="2733" y="3235"/>
                    </a:lnTo>
                    <a:lnTo>
                      <a:pt x="2710" y="3210"/>
                    </a:lnTo>
                    <a:lnTo>
                      <a:pt x="2689" y="3184"/>
                    </a:lnTo>
                    <a:lnTo>
                      <a:pt x="2671" y="3154"/>
                    </a:lnTo>
                    <a:lnTo>
                      <a:pt x="2654" y="3124"/>
                    </a:lnTo>
                    <a:lnTo>
                      <a:pt x="2643" y="3093"/>
                    </a:lnTo>
                    <a:lnTo>
                      <a:pt x="2633" y="3060"/>
                    </a:lnTo>
                    <a:lnTo>
                      <a:pt x="2626" y="3027"/>
                    </a:lnTo>
                    <a:lnTo>
                      <a:pt x="2623" y="2992"/>
                    </a:lnTo>
                    <a:lnTo>
                      <a:pt x="2623" y="2958"/>
                    </a:lnTo>
                    <a:lnTo>
                      <a:pt x="2628" y="2922"/>
                    </a:lnTo>
                    <a:lnTo>
                      <a:pt x="2634" y="2887"/>
                    </a:lnTo>
                    <a:lnTo>
                      <a:pt x="2634" y="2887"/>
                    </a:lnTo>
                    <a:lnTo>
                      <a:pt x="2646" y="2852"/>
                    </a:lnTo>
                    <a:lnTo>
                      <a:pt x="2661" y="2819"/>
                    </a:lnTo>
                    <a:lnTo>
                      <a:pt x="2677" y="2790"/>
                    </a:lnTo>
                    <a:lnTo>
                      <a:pt x="2697" y="2762"/>
                    </a:lnTo>
                    <a:lnTo>
                      <a:pt x="2720" y="2735"/>
                    </a:lnTo>
                    <a:lnTo>
                      <a:pt x="2745" y="2712"/>
                    </a:lnTo>
                    <a:lnTo>
                      <a:pt x="2771" y="2691"/>
                    </a:lnTo>
                    <a:lnTo>
                      <a:pt x="2799" y="2673"/>
                    </a:lnTo>
                    <a:lnTo>
                      <a:pt x="2829" y="2656"/>
                    </a:lnTo>
                    <a:lnTo>
                      <a:pt x="2860" y="2645"/>
                    </a:lnTo>
                    <a:lnTo>
                      <a:pt x="2893" y="2635"/>
                    </a:lnTo>
                    <a:lnTo>
                      <a:pt x="2928" y="2628"/>
                    </a:lnTo>
                    <a:lnTo>
                      <a:pt x="2962" y="2625"/>
                    </a:lnTo>
                    <a:lnTo>
                      <a:pt x="2997" y="2625"/>
                    </a:lnTo>
                    <a:lnTo>
                      <a:pt x="3032" y="2630"/>
                    </a:lnTo>
                    <a:lnTo>
                      <a:pt x="3068" y="2636"/>
                    </a:lnTo>
                    <a:lnTo>
                      <a:pt x="3068" y="2636"/>
                    </a:lnTo>
                    <a:lnTo>
                      <a:pt x="3101" y="2648"/>
                    </a:lnTo>
                    <a:lnTo>
                      <a:pt x="3134" y="2663"/>
                    </a:lnTo>
                    <a:lnTo>
                      <a:pt x="3165" y="2679"/>
                    </a:lnTo>
                    <a:lnTo>
                      <a:pt x="3193" y="2699"/>
                    </a:lnTo>
                    <a:lnTo>
                      <a:pt x="3218" y="2722"/>
                    </a:lnTo>
                    <a:lnTo>
                      <a:pt x="3243" y="2747"/>
                    </a:lnTo>
                    <a:lnTo>
                      <a:pt x="3263" y="2773"/>
                    </a:lnTo>
                    <a:lnTo>
                      <a:pt x="3282" y="2801"/>
                    </a:lnTo>
                    <a:lnTo>
                      <a:pt x="3297" y="2831"/>
                    </a:lnTo>
                    <a:lnTo>
                      <a:pt x="3310" y="2864"/>
                    </a:lnTo>
                    <a:lnTo>
                      <a:pt x="3319" y="2895"/>
                    </a:lnTo>
                    <a:lnTo>
                      <a:pt x="3325" y="2930"/>
                    </a:lnTo>
                    <a:lnTo>
                      <a:pt x="3328" y="2964"/>
                    </a:lnTo>
                    <a:lnTo>
                      <a:pt x="3328" y="2999"/>
                    </a:lnTo>
                    <a:lnTo>
                      <a:pt x="3325" y="3034"/>
                    </a:lnTo>
                    <a:lnTo>
                      <a:pt x="3317" y="3070"/>
                    </a:lnTo>
                    <a:lnTo>
                      <a:pt x="3317" y="3070"/>
                    </a:lnTo>
                    <a:lnTo>
                      <a:pt x="3305" y="3103"/>
                    </a:lnTo>
                    <a:lnTo>
                      <a:pt x="3292" y="3136"/>
                    </a:lnTo>
                    <a:lnTo>
                      <a:pt x="3274" y="3167"/>
                    </a:lnTo>
                    <a:lnTo>
                      <a:pt x="3254" y="3195"/>
                    </a:lnTo>
                    <a:lnTo>
                      <a:pt x="3233" y="3222"/>
                    </a:lnTo>
                    <a:lnTo>
                      <a:pt x="3208" y="3245"/>
                    </a:lnTo>
                    <a:lnTo>
                      <a:pt x="3180" y="3266"/>
                    </a:lnTo>
                    <a:lnTo>
                      <a:pt x="3152" y="3284"/>
                    </a:lnTo>
                    <a:lnTo>
                      <a:pt x="3122" y="3299"/>
                    </a:lnTo>
                    <a:lnTo>
                      <a:pt x="3091" y="3312"/>
                    </a:lnTo>
                    <a:lnTo>
                      <a:pt x="3058" y="3321"/>
                    </a:lnTo>
                    <a:lnTo>
                      <a:pt x="3025" y="3327"/>
                    </a:lnTo>
                    <a:lnTo>
                      <a:pt x="2990" y="3330"/>
                    </a:lnTo>
                    <a:lnTo>
                      <a:pt x="2956" y="3330"/>
                    </a:lnTo>
                    <a:lnTo>
                      <a:pt x="2920" y="3327"/>
                    </a:lnTo>
                    <a:lnTo>
                      <a:pt x="2885" y="3319"/>
                    </a:lnTo>
                    <a:lnTo>
                      <a:pt x="2885" y="33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5989C3"/>
                  </a:gs>
                  <a:gs pos="100000">
                    <a:srgbClr val="284B76"/>
                  </a:gs>
                </a:gsLst>
                <a:lin ang="0" scaled="1"/>
                <a:tileRect/>
              </a:gradFill>
              <a:ln w="9525">
                <a:noFill/>
                <a:prstDash val="sysDash"/>
                <a:miter lim="800000"/>
              </a:ln>
              <a:effectLst>
                <a:outerShdw blurRad="50800" dist="38100" dir="2700000" algn="tl" rotWithShape="0">
                  <a:srgbClr val="000000">
                    <a:alpha val="20000"/>
                  </a:srgbClr>
                </a:outerShdw>
              </a:effectLst>
            </p:spPr>
            <p:txBody>
              <a:bodyPr lIns="18288" tIns="18288" rIns="18288" bIns="18288" anchor="ctr" anchorCtr="1"/>
              <a:lstStyle/>
              <a:p>
                <a:pPr algn="ctr" fontAlgn="auto">
                  <a:lnSpc>
                    <a:spcPct val="85000"/>
                  </a:lnSpc>
                  <a:spcBef>
                    <a:spcPct val="20000"/>
                  </a:spcBef>
                  <a:spcAft>
                    <a:spcPts val="0"/>
                  </a:spcAft>
                  <a:defRPr/>
                </a:pPr>
                <a:endParaRPr lang="en-US" sz="1400" b="1" dirty="0">
                  <a:solidFill>
                    <a:srgbClr val="FFFFFF"/>
                  </a:solidFill>
                  <a:latin typeface="Arial Narrow" panose="020B0606020202030204" pitchFamily="112" charset="0"/>
                  <a:ea typeface="+mn-ea"/>
                </a:endParaRPr>
              </a:p>
            </p:txBody>
          </p:sp>
          <p:sp>
            <p:nvSpPr>
              <p:cNvPr id="15370" name="Freeform 6"/>
              <p:cNvSpPr>
                <a:spLocks noEditPoints="1"/>
              </p:cNvSpPr>
              <p:nvPr/>
            </p:nvSpPr>
            <p:spPr bwMode="auto">
              <a:xfrm>
                <a:off x="2971800" y="0"/>
                <a:ext cx="1549400" cy="1549398"/>
              </a:xfrm>
              <a:custGeom>
                <a:avLst/>
                <a:gdLst>
                  <a:gd name="T0" fmla="*/ 2147483647 w 5950"/>
                  <a:gd name="T1" fmla="*/ 2147483647 h 5950"/>
                  <a:gd name="T2" fmla="*/ 2147483647 w 5950"/>
                  <a:gd name="T3" fmla="*/ 2147483647 h 5950"/>
                  <a:gd name="T4" fmla="*/ 2147483647 w 5950"/>
                  <a:gd name="T5" fmla="*/ 2147483647 h 5950"/>
                  <a:gd name="T6" fmla="*/ 2147483647 w 5950"/>
                  <a:gd name="T7" fmla="*/ 2147483647 h 5950"/>
                  <a:gd name="T8" fmla="*/ 2147483647 w 5950"/>
                  <a:gd name="T9" fmla="*/ 2147483647 h 5950"/>
                  <a:gd name="T10" fmla="*/ 2147483647 w 5950"/>
                  <a:gd name="T11" fmla="*/ 2147483647 h 5950"/>
                  <a:gd name="T12" fmla="*/ 2147483647 w 5950"/>
                  <a:gd name="T13" fmla="*/ 2147483647 h 5950"/>
                  <a:gd name="T14" fmla="*/ 2147483647 w 5950"/>
                  <a:gd name="T15" fmla="*/ 2147483647 h 5950"/>
                  <a:gd name="T16" fmla="*/ 2147483647 w 5950"/>
                  <a:gd name="T17" fmla="*/ 2147483647 h 5950"/>
                  <a:gd name="T18" fmla="*/ 2147483647 w 5950"/>
                  <a:gd name="T19" fmla="*/ 2147483647 h 5950"/>
                  <a:gd name="T20" fmla="*/ 2147483647 w 5950"/>
                  <a:gd name="T21" fmla="*/ 2147483647 h 5950"/>
                  <a:gd name="T22" fmla="*/ 2147483647 w 5950"/>
                  <a:gd name="T23" fmla="*/ 2147483647 h 5950"/>
                  <a:gd name="T24" fmla="*/ 2147483647 w 5950"/>
                  <a:gd name="T25" fmla="*/ 2147483647 h 5950"/>
                  <a:gd name="T26" fmla="*/ 2147483647 w 5950"/>
                  <a:gd name="T27" fmla="*/ 2147483647 h 5950"/>
                  <a:gd name="T28" fmla="*/ 2147483647 w 5950"/>
                  <a:gd name="T29" fmla="*/ 2147483647 h 5950"/>
                  <a:gd name="T30" fmla="*/ 2147483647 w 5950"/>
                  <a:gd name="T31" fmla="*/ 2147483647 h 5950"/>
                  <a:gd name="T32" fmla="*/ 2147483647 w 5950"/>
                  <a:gd name="T33" fmla="*/ 2147483647 h 5950"/>
                  <a:gd name="T34" fmla="*/ 2147483647 w 5950"/>
                  <a:gd name="T35" fmla="*/ 2147483647 h 5950"/>
                  <a:gd name="T36" fmla="*/ 2147483647 w 5950"/>
                  <a:gd name="T37" fmla="*/ 2147483647 h 5950"/>
                  <a:gd name="T38" fmla="*/ 2147483647 w 5950"/>
                  <a:gd name="T39" fmla="*/ 2147483647 h 5950"/>
                  <a:gd name="T40" fmla="*/ 2147483647 w 5950"/>
                  <a:gd name="T41" fmla="*/ 2147483647 h 5950"/>
                  <a:gd name="T42" fmla="*/ 2147483647 w 5950"/>
                  <a:gd name="T43" fmla="*/ 2147483647 h 5950"/>
                  <a:gd name="T44" fmla="*/ 2147483647 w 5950"/>
                  <a:gd name="T45" fmla="*/ 2147483647 h 5950"/>
                  <a:gd name="T46" fmla="*/ 2147483647 w 5950"/>
                  <a:gd name="T47" fmla="*/ 2147483647 h 5950"/>
                  <a:gd name="T48" fmla="*/ 2147483647 w 5950"/>
                  <a:gd name="T49" fmla="*/ 2147483647 h 5950"/>
                  <a:gd name="T50" fmla="*/ 0 w 5950"/>
                  <a:gd name="T51" fmla="*/ 2147483647 h 5950"/>
                  <a:gd name="T52" fmla="*/ 2147483647 w 5950"/>
                  <a:gd name="T53" fmla="*/ 2147483647 h 5950"/>
                  <a:gd name="T54" fmla="*/ 2147483647 w 5950"/>
                  <a:gd name="T55" fmla="*/ 2147483647 h 5950"/>
                  <a:gd name="T56" fmla="*/ 2147483647 w 5950"/>
                  <a:gd name="T57" fmla="*/ 2147483647 h 5950"/>
                  <a:gd name="T58" fmla="*/ 2147483647 w 5950"/>
                  <a:gd name="T59" fmla="*/ 2147483647 h 5950"/>
                  <a:gd name="T60" fmla="*/ 2147483647 w 5950"/>
                  <a:gd name="T61" fmla="*/ 2147483647 h 5950"/>
                  <a:gd name="T62" fmla="*/ 2147483647 w 5950"/>
                  <a:gd name="T63" fmla="*/ 2147483647 h 5950"/>
                  <a:gd name="T64" fmla="*/ 2147483647 w 5950"/>
                  <a:gd name="T65" fmla="*/ 2147483647 h 5950"/>
                  <a:gd name="T66" fmla="*/ 2147483647 w 5950"/>
                  <a:gd name="T67" fmla="*/ 2147483647 h 5950"/>
                  <a:gd name="T68" fmla="*/ 2147483647 w 5950"/>
                  <a:gd name="T69" fmla="*/ 2147483647 h 5950"/>
                  <a:gd name="T70" fmla="*/ 2147483647 w 5950"/>
                  <a:gd name="T71" fmla="*/ 2147483647 h 5950"/>
                  <a:gd name="T72" fmla="*/ 2147483647 w 5950"/>
                  <a:gd name="T73" fmla="*/ 2147483647 h 5950"/>
                  <a:gd name="T74" fmla="*/ 2147483647 w 5950"/>
                  <a:gd name="T75" fmla="*/ 2147483647 h 5950"/>
                  <a:gd name="T76" fmla="*/ 2147483647 w 5950"/>
                  <a:gd name="T77" fmla="*/ 2147483647 h 5950"/>
                  <a:gd name="T78" fmla="*/ 2147483647 w 5950"/>
                  <a:gd name="T79" fmla="*/ 2147483647 h 5950"/>
                  <a:gd name="T80" fmla="*/ 2147483647 w 5950"/>
                  <a:gd name="T81" fmla="*/ 2147483647 h 5950"/>
                  <a:gd name="T82" fmla="*/ 2147483647 w 5950"/>
                  <a:gd name="T83" fmla="*/ 2147483647 h 5950"/>
                  <a:gd name="T84" fmla="*/ 2147483647 w 5950"/>
                  <a:gd name="T85" fmla="*/ 2147483647 h 5950"/>
                  <a:gd name="T86" fmla="*/ 2147483647 w 5950"/>
                  <a:gd name="T87" fmla="*/ 2147483647 h 5950"/>
                  <a:gd name="T88" fmla="*/ 2147483647 w 5950"/>
                  <a:gd name="T89" fmla="*/ 2147483647 h 5950"/>
                  <a:gd name="T90" fmla="*/ 2147483647 w 5950"/>
                  <a:gd name="T91" fmla="*/ 2147483647 h 5950"/>
                  <a:gd name="T92" fmla="*/ 2147483647 w 5950"/>
                  <a:gd name="T93" fmla="*/ 2147483647 h 5950"/>
                  <a:gd name="T94" fmla="*/ 2147483647 w 5950"/>
                  <a:gd name="T95" fmla="*/ 2147483647 h 5950"/>
                  <a:gd name="T96" fmla="*/ 2147483647 w 5950"/>
                  <a:gd name="T97" fmla="*/ 2147483647 h 5950"/>
                  <a:gd name="T98" fmla="*/ 2147483647 w 5950"/>
                  <a:gd name="T99" fmla="*/ 2147483647 h 5950"/>
                  <a:gd name="T100" fmla="*/ 2147483647 w 5950"/>
                  <a:gd name="T101" fmla="*/ 2147483647 h 5950"/>
                  <a:gd name="T102" fmla="*/ 2147483647 w 5950"/>
                  <a:gd name="T103" fmla="*/ 2147483647 h 5950"/>
                  <a:gd name="T104" fmla="*/ 2147483647 w 5950"/>
                  <a:gd name="T105" fmla="*/ 2147483647 h 5950"/>
                  <a:gd name="T106" fmla="*/ 2147483647 w 5950"/>
                  <a:gd name="T107" fmla="*/ 2147483647 h 5950"/>
                  <a:gd name="T108" fmla="*/ 2147483647 w 5950"/>
                  <a:gd name="T109" fmla="*/ 2147483647 h 5950"/>
                  <a:gd name="T110" fmla="*/ 2147483647 w 5950"/>
                  <a:gd name="T111" fmla="*/ 2147483647 h 5950"/>
                  <a:gd name="T112" fmla="*/ 2147483647 w 5950"/>
                  <a:gd name="T113" fmla="*/ 2147483647 h 5950"/>
                  <a:gd name="T114" fmla="*/ 2147483647 w 5950"/>
                  <a:gd name="T115" fmla="*/ 2147483647 h 5950"/>
                  <a:gd name="T116" fmla="*/ 2147483647 w 5950"/>
                  <a:gd name="T117" fmla="*/ 2147483647 h 5950"/>
                  <a:gd name="T118" fmla="*/ 2147483647 w 5950"/>
                  <a:gd name="T119" fmla="*/ 2147483647 h 5950"/>
                  <a:gd name="T120" fmla="*/ 2147483647 w 5950"/>
                  <a:gd name="T121" fmla="*/ 2147483647 h 5950"/>
                  <a:gd name="T122" fmla="*/ 2147483647 w 5950"/>
                  <a:gd name="T123" fmla="*/ 2147483647 h 5950"/>
                  <a:gd name="T124" fmla="*/ 2147483647 w 5950"/>
                  <a:gd name="T125" fmla="*/ 2147483647 h 5950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5950"/>
                  <a:gd name="T190" fmla="*/ 0 h 5950"/>
                  <a:gd name="T191" fmla="*/ 5950 w 5950"/>
                  <a:gd name="T192" fmla="*/ 5950 h 5950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5950" h="5950">
                    <a:moveTo>
                      <a:pt x="5904" y="2636"/>
                    </a:moveTo>
                    <a:lnTo>
                      <a:pt x="5904" y="2636"/>
                    </a:lnTo>
                    <a:lnTo>
                      <a:pt x="5912" y="2719"/>
                    </a:lnTo>
                    <a:lnTo>
                      <a:pt x="5919" y="2800"/>
                    </a:lnTo>
                    <a:lnTo>
                      <a:pt x="5930" y="2791"/>
                    </a:lnTo>
                    <a:lnTo>
                      <a:pt x="5938" y="2781"/>
                    </a:lnTo>
                    <a:lnTo>
                      <a:pt x="5945" y="2773"/>
                    </a:lnTo>
                    <a:lnTo>
                      <a:pt x="5948" y="2763"/>
                    </a:lnTo>
                    <a:lnTo>
                      <a:pt x="5950" y="2753"/>
                    </a:lnTo>
                    <a:lnTo>
                      <a:pt x="5950" y="2742"/>
                    </a:lnTo>
                    <a:lnTo>
                      <a:pt x="5948" y="2715"/>
                    </a:lnTo>
                    <a:lnTo>
                      <a:pt x="5945" y="2689"/>
                    </a:lnTo>
                    <a:lnTo>
                      <a:pt x="5943" y="2678"/>
                    </a:lnTo>
                    <a:lnTo>
                      <a:pt x="5940" y="2668"/>
                    </a:lnTo>
                    <a:lnTo>
                      <a:pt x="5935" y="2659"/>
                    </a:lnTo>
                    <a:lnTo>
                      <a:pt x="5927" y="2651"/>
                    </a:lnTo>
                    <a:lnTo>
                      <a:pt x="5917" y="2645"/>
                    </a:lnTo>
                    <a:lnTo>
                      <a:pt x="5904" y="2636"/>
                    </a:lnTo>
                    <a:close/>
                    <a:moveTo>
                      <a:pt x="2202" y="92"/>
                    </a:moveTo>
                    <a:lnTo>
                      <a:pt x="2202" y="92"/>
                    </a:lnTo>
                    <a:lnTo>
                      <a:pt x="2176" y="101"/>
                    </a:lnTo>
                    <a:lnTo>
                      <a:pt x="2164" y="104"/>
                    </a:lnTo>
                    <a:lnTo>
                      <a:pt x="2156" y="109"/>
                    </a:lnTo>
                    <a:lnTo>
                      <a:pt x="2148" y="117"/>
                    </a:lnTo>
                    <a:lnTo>
                      <a:pt x="2141" y="125"/>
                    </a:lnTo>
                    <a:lnTo>
                      <a:pt x="2136" y="138"/>
                    </a:lnTo>
                    <a:lnTo>
                      <a:pt x="2131" y="155"/>
                    </a:lnTo>
                    <a:lnTo>
                      <a:pt x="2212" y="132"/>
                    </a:lnTo>
                    <a:lnTo>
                      <a:pt x="2295" y="110"/>
                    </a:lnTo>
                    <a:lnTo>
                      <a:pt x="2282" y="99"/>
                    </a:lnTo>
                    <a:lnTo>
                      <a:pt x="2272" y="91"/>
                    </a:lnTo>
                    <a:lnTo>
                      <a:pt x="2260" y="86"/>
                    </a:lnTo>
                    <a:lnTo>
                      <a:pt x="2250" y="84"/>
                    </a:lnTo>
                    <a:lnTo>
                      <a:pt x="2240" y="84"/>
                    </a:lnTo>
                    <a:lnTo>
                      <a:pt x="2229" y="86"/>
                    </a:lnTo>
                    <a:lnTo>
                      <a:pt x="2202" y="92"/>
                    </a:lnTo>
                    <a:close/>
                    <a:moveTo>
                      <a:pt x="5419" y="1263"/>
                    </a:moveTo>
                    <a:lnTo>
                      <a:pt x="5419" y="1263"/>
                    </a:lnTo>
                    <a:lnTo>
                      <a:pt x="5404" y="1242"/>
                    </a:lnTo>
                    <a:lnTo>
                      <a:pt x="5396" y="1233"/>
                    </a:lnTo>
                    <a:lnTo>
                      <a:pt x="5388" y="1227"/>
                    </a:lnTo>
                    <a:lnTo>
                      <a:pt x="5380" y="1222"/>
                    </a:lnTo>
                    <a:lnTo>
                      <a:pt x="5368" y="1218"/>
                    </a:lnTo>
                    <a:lnTo>
                      <a:pt x="5355" y="1217"/>
                    </a:lnTo>
                    <a:lnTo>
                      <a:pt x="5340" y="1218"/>
                    </a:lnTo>
                    <a:lnTo>
                      <a:pt x="5388" y="1286"/>
                    </a:lnTo>
                    <a:lnTo>
                      <a:pt x="5436" y="1354"/>
                    </a:lnTo>
                    <a:lnTo>
                      <a:pt x="5441" y="1339"/>
                    </a:lnTo>
                    <a:lnTo>
                      <a:pt x="5444" y="1327"/>
                    </a:lnTo>
                    <a:lnTo>
                      <a:pt x="5445" y="1316"/>
                    </a:lnTo>
                    <a:lnTo>
                      <a:pt x="5444" y="1306"/>
                    </a:lnTo>
                    <a:lnTo>
                      <a:pt x="5441" y="1296"/>
                    </a:lnTo>
                    <a:lnTo>
                      <a:pt x="5436" y="1286"/>
                    </a:lnTo>
                    <a:lnTo>
                      <a:pt x="5419" y="1263"/>
                    </a:lnTo>
                    <a:close/>
                    <a:moveTo>
                      <a:pt x="5919" y="3151"/>
                    </a:moveTo>
                    <a:lnTo>
                      <a:pt x="5919" y="3151"/>
                    </a:lnTo>
                    <a:lnTo>
                      <a:pt x="5912" y="3233"/>
                    </a:lnTo>
                    <a:lnTo>
                      <a:pt x="5904" y="3314"/>
                    </a:lnTo>
                    <a:lnTo>
                      <a:pt x="5917" y="3307"/>
                    </a:lnTo>
                    <a:lnTo>
                      <a:pt x="5927" y="3299"/>
                    </a:lnTo>
                    <a:lnTo>
                      <a:pt x="5935" y="3291"/>
                    </a:lnTo>
                    <a:lnTo>
                      <a:pt x="5940" y="3283"/>
                    </a:lnTo>
                    <a:lnTo>
                      <a:pt x="5943" y="3273"/>
                    </a:lnTo>
                    <a:lnTo>
                      <a:pt x="5945" y="3263"/>
                    </a:lnTo>
                    <a:lnTo>
                      <a:pt x="5948" y="3237"/>
                    </a:lnTo>
                    <a:lnTo>
                      <a:pt x="5950" y="3208"/>
                    </a:lnTo>
                    <a:lnTo>
                      <a:pt x="5950" y="3199"/>
                    </a:lnTo>
                    <a:lnTo>
                      <a:pt x="5948" y="3187"/>
                    </a:lnTo>
                    <a:lnTo>
                      <a:pt x="5945" y="3179"/>
                    </a:lnTo>
                    <a:lnTo>
                      <a:pt x="5938" y="3169"/>
                    </a:lnTo>
                    <a:lnTo>
                      <a:pt x="5930" y="3161"/>
                    </a:lnTo>
                    <a:lnTo>
                      <a:pt x="5919" y="3151"/>
                    </a:lnTo>
                    <a:close/>
                    <a:moveTo>
                      <a:pt x="5800" y="2133"/>
                    </a:moveTo>
                    <a:lnTo>
                      <a:pt x="5800" y="2133"/>
                    </a:lnTo>
                    <a:lnTo>
                      <a:pt x="5821" y="2213"/>
                    </a:lnTo>
                    <a:lnTo>
                      <a:pt x="5843" y="2292"/>
                    </a:lnTo>
                    <a:lnTo>
                      <a:pt x="5853" y="2280"/>
                    </a:lnTo>
                    <a:lnTo>
                      <a:pt x="5859" y="2270"/>
                    </a:lnTo>
                    <a:lnTo>
                      <a:pt x="5864" y="2260"/>
                    </a:lnTo>
                    <a:lnTo>
                      <a:pt x="5866" y="2251"/>
                    </a:lnTo>
                    <a:lnTo>
                      <a:pt x="5866" y="2241"/>
                    </a:lnTo>
                    <a:lnTo>
                      <a:pt x="5864" y="2229"/>
                    </a:lnTo>
                    <a:lnTo>
                      <a:pt x="5858" y="2203"/>
                    </a:lnTo>
                    <a:lnTo>
                      <a:pt x="5851" y="2176"/>
                    </a:lnTo>
                    <a:lnTo>
                      <a:pt x="5846" y="2166"/>
                    </a:lnTo>
                    <a:lnTo>
                      <a:pt x="5841" y="2158"/>
                    </a:lnTo>
                    <a:lnTo>
                      <a:pt x="5835" y="2150"/>
                    </a:lnTo>
                    <a:lnTo>
                      <a:pt x="5826" y="2143"/>
                    </a:lnTo>
                    <a:lnTo>
                      <a:pt x="5815" y="2138"/>
                    </a:lnTo>
                    <a:lnTo>
                      <a:pt x="5800" y="2133"/>
                    </a:lnTo>
                    <a:close/>
                    <a:moveTo>
                      <a:pt x="2715" y="2"/>
                    </a:moveTo>
                    <a:lnTo>
                      <a:pt x="2715" y="2"/>
                    </a:lnTo>
                    <a:lnTo>
                      <a:pt x="2687" y="5"/>
                    </a:lnTo>
                    <a:lnTo>
                      <a:pt x="2676" y="7"/>
                    </a:lnTo>
                    <a:lnTo>
                      <a:pt x="2666" y="10"/>
                    </a:lnTo>
                    <a:lnTo>
                      <a:pt x="2657" y="16"/>
                    </a:lnTo>
                    <a:lnTo>
                      <a:pt x="2649" y="25"/>
                    </a:lnTo>
                    <a:lnTo>
                      <a:pt x="2641" y="35"/>
                    </a:lnTo>
                    <a:lnTo>
                      <a:pt x="2634" y="51"/>
                    </a:lnTo>
                    <a:lnTo>
                      <a:pt x="2718" y="41"/>
                    </a:lnTo>
                    <a:lnTo>
                      <a:pt x="2803" y="36"/>
                    </a:lnTo>
                    <a:lnTo>
                      <a:pt x="2791" y="21"/>
                    </a:lnTo>
                    <a:lnTo>
                      <a:pt x="2783" y="13"/>
                    </a:lnTo>
                    <a:lnTo>
                      <a:pt x="2773" y="7"/>
                    </a:lnTo>
                    <a:lnTo>
                      <a:pt x="2763" y="2"/>
                    </a:lnTo>
                    <a:lnTo>
                      <a:pt x="2753" y="0"/>
                    </a:lnTo>
                    <a:lnTo>
                      <a:pt x="2742" y="0"/>
                    </a:lnTo>
                    <a:lnTo>
                      <a:pt x="2715" y="2"/>
                    </a:lnTo>
                    <a:close/>
                    <a:moveTo>
                      <a:pt x="4687" y="531"/>
                    </a:moveTo>
                    <a:lnTo>
                      <a:pt x="4687" y="531"/>
                    </a:lnTo>
                    <a:lnTo>
                      <a:pt x="4664" y="514"/>
                    </a:lnTo>
                    <a:lnTo>
                      <a:pt x="4654" y="509"/>
                    </a:lnTo>
                    <a:lnTo>
                      <a:pt x="4644" y="506"/>
                    </a:lnTo>
                    <a:lnTo>
                      <a:pt x="4634" y="505"/>
                    </a:lnTo>
                    <a:lnTo>
                      <a:pt x="4623" y="506"/>
                    </a:lnTo>
                    <a:lnTo>
                      <a:pt x="4611" y="509"/>
                    </a:lnTo>
                    <a:lnTo>
                      <a:pt x="4595" y="514"/>
                    </a:lnTo>
                    <a:lnTo>
                      <a:pt x="4664" y="562"/>
                    </a:lnTo>
                    <a:lnTo>
                      <a:pt x="4732" y="610"/>
                    </a:lnTo>
                    <a:lnTo>
                      <a:pt x="4733" y="595"/>
                    </a:lnTo>
                    <a:lnTo>
                      <a:pt x="4732" y="582"/>
                    </a:lnTo>
                    <a:lnTo>
                      <a:pt x="4728" y="570"/>
                    </a:lnTo>
                    <a:lnTo>
                      <a:pt x="4723" y="562"/>
                    </a:lnTo>
                    <a:lnTo>
                      <a:pt x="4717" y="554"/>
                    </a:lnTo>
                    <a:lnTo>
                      <a:pt x="4708" y="546"/>
                    </a:lnTo>
                    <a:lnTo>
                      <a:pt x="4687" y="531"/>
                    </a:lnTo>
                    <a:close/>
                    <a:moveTo>
                      <a:pt x="5084" y="866"/>
                    </a:moveTo>
                    <a:lnTo>
                      <a:pt x="5084" y="866"/>
                    </a:lnTo>
                    <a:lnTo>
                      <a:pt x="5066" y="846"/>
                    </a:lnTo>
                    <a:lnTo>
                      <a:pt x="5056" y="839"/>
                    </a:lnTo>
                    <a:lnTo>
                      <a:pt x="5048" y="834"/>
                    </a:lnTo>
                    <a:lnTo>
                      <a:pt x="5038" y="831"/>
                    </a:lnTo>
                    <a:lnTo>
                      <a:pt x="5027" y="829"/>
                    </a:lnTo>
                    <a:lnTo>
                      <a:pt x="5014" y="831"/>
                    </a:lnTo>
                    <a:lnTo>
                      <a:pt x="4999" y="834"/>
                    </a:lnTo>
                    <a:lnTo>
                      <a:pt x="5058" y="892"/>
                    </a:lnTo>
                    <a:lnTo>
                      <a:pt x="5116" y="951"/>
                    </a:lnTo>
                    <a:lnTo>
                      <a:pt x="5119" y="936"/>
                    </a:lnTo>
                    <a:lnTo>
                      <a:pt x="5121" y="923"/>
                    </a:lnTo>
                    <a:lnTo>
                      <a:pt x="5119" y="912"/>
                    </a:lnTo>
                    <a:lnTo>
                      <a:pt x="5116" y="902"/>
                    </a:lnTo>
                    <a:lnTo>
                      <a:pt x="5111" y="894"/>
                    </a:lnTo>
                    <a:lnTo>
                      <a:pt x="5104" y="884"/>
                    </a:lnTo>
                    <a:lnTo>
                      <a:pt x="5084" y="866"/>
                    </a:lnTo>
                    <a:close/>
                    <a:moveTo>
                      <a:pt x="5681" y="4148"/>
                    </a:moveTo>
                    <a:lnTo>
                      <a:pt x="5681" y="4148"/>
                    </a:lnTo>
                    <a:lnTo>
                      <a:pt x="5648" y="4222"/>
                    </a:lnTo>
                    <a:lnTo>
                      <a:pt x="5612" y="4295"/>
                    </a:lnTo>
                    <a:lnTo>
                      <a:pt x="5627" y="4293"/>
                    </a:lnTo>
                    <a:lnTo>
                      <a:pt x="5640" y="4290"/>
                    </a:lnTo>
                    <a:lnTo>
                      <a:pt x="5648" y="4285"/>
                    </a:lnTo>
                    <a:lnTo>
                      <a:pt x="5657" y="4279"/>
                    </a:lnTo>
                    <a:lnTo>
                      <a:pt x="5663" y="4270"/>
                    </a:lnTo>
                    <a:lnTo>
                      <a:pt x="5668" y="4260"/>
                    </a:lnTo>
                    <a:lnTo>
                      <a:pt x="5680" y="4237"/>
                    </a:lnTo>
                    <a:lnTo>
                      <a:pt x="5691" y="4213"/>
                    </a:lnTo>
                    <a:lnTo>
                      <a:pt x="5694" y="4203"/>
                    </a:lnTo>
                    <a:lnTo>
                      <a:pt x="5696" y="4193"/>
                    </a:lnTo>
                    <a:lnTo>
                      <a:pt x="5696" y="4183"/>
                    </a:lnTo>
                    <a:lnTo>
                      <a:pt x="5694" y="4171"/>
                    </a:lnTo>
                    <a:lnTo>
                      <a:pt x="5689" y="4160"/>
                    </a:lnTo>
                    <a:lnTo>
                      <a:pt x="5681" y="4148"/>
                    </a:lnTo>
                    <a:close/>
                    <a:moveTo>
                      <a:pt x="4146" y="5682"/>
                    </a:moveTo>
                    <a:lnTo>
                      <a:pt x="4146" y="5682"/>
                    </a:lnTo>
                    <a:lnTo>
                      <a:pt x="4159" y="5690"/>
                    </a:lnTo>
                    <a:lnTo>
                      <a:pt x="4171" y="5695"/>
                    </a:lnTo>
                    <a:lnTo>
                      <a:pt x="4181" y="5698"/>
                    </a:lnTo>
                    <a:lnTo>
                      <a:pt x="4191" y="5698"/>
                    </a:lnTo>
                    <a:lnTo>
                      <a:pt x="4201" y="5695"/>
                    </a:lnTo>
                    <a:lnTo>
                      <a:pt x="4212" y="5691"/>
                    </a:lnTo>
                    <a:lnTo>
                      <a:pt x="4235" y="5680"/>
                    </a:lnTo>
                    <a:lnTo>
                      <a:pt x="4260" y="5668"/>
                    </a:lnTo>
                    <a:lnTo>
                      <a:pt x="4270" y="5663"/>
                    </a:lnTo>
                    <a:lnTo>
                      <a:pt x="4278" y="5657"/>
                    </a:lnTo>
                    <a:lnTo>
                      <a:pt x="4283" y="5650"/>
                    </a:lnTo>
                    <a:lnTo>
                      <a:pt x="4288" y="5640"/>
                    </a:lnTo>
                    <a:lnTo>
                      <a:pt x="4291" y="5629"/>
                    </a:lnTo>
                    <a:lnTo>
                      <a:pt x="4295" y="5614"/>
                    </a:lnTo>
                    <a:lnTo>
                      <a:pt x="4220" y="5649"/>
                    </a:lnTo>
                    <a:lnTo>
                      <a:pt x="4146" y="5682"/>
                    </a:lnTo>
                    <a:close/>
                    <a:moveTo>
                      <a:pt x="1" y="2715"/>
                    </a:moveTo>
                    <a:lnTo>
                      <a:pt x="1" y="2715"/>
                    </a:lnTo>
                    <a:lnTo>
                      <a:pt x="0" y="2744"/>
                    </a:lnTo>
                    <a:lnTo>
                      <a:pt x="0" y="2753"/>
                    </a:lnTo>
                    <a:lnTo>
                      <a:pt x="1" y="2765"/>
                    </a:lnTo>
                    <a:lnTo>
                      <a:pt x="5" y="2773"/>
                    </a:lnTo>
                    <a:lnTo>
                      <a:pt x="11" y="2783"/>
                    </a:lnTo>
                    <a:lnTo>
                      <a:pt x="21" y="2793"/>
                    </a:lnTo>
                    <a:lnTo>
                      <a:pt x="34" y="2803"/>
                    </a:lnTo>
                    <a:lnTo>
                      <a:pt x="41" y="2719"/>
                    </a:lnTo>
                    <a:lnTo>
                      <a:pt x="49" y="2635"/>
                    </a:lnTo>
                    <a:lnTo>
                      <a:pt x="34" y="2643"/>
                    </a:lnTo>
                    <a:lnTo>
                      <a:pt x="23" y="2651"/>
                    </a:lnTo>
                    <a:lnTo>
                      <a:pt x="14" y="2658"/>
                    </a:lnTo>
                    <a:lnTo>
                      <a:pt x="10" y="2668"/>
                    </a:lnTo>
                    <a:lnTo>
                      <a:pt x="6" y="2678"/>
                    </a:lnTo>
                    <a:lnTo>
                      <a:pt x="3" y="2687"/>
                    </a:lnTo>
                    <a:lnTo>
                      <a:pt x="1" y="2715"/>
                    </a:lnTo>
                    <a:close/>
                    <a:moveTo>
                      <a:pt x="1713" y="270"/>
                    </a:moveTo>
                    <a:lnTo>
                      <a:pt x="1713" y="270"/>
                    </a:lnTo>
                    <a:lnTo>
                      <a:pt x="1688" y="282"/>
                    </a:lnTo>
                    <a:lnTo>
                      <a:pt x="1678" y="289"/>
                    </a:lnTo>
                    <a:lnTo>
                      <a:pt x="1670" y="295"/>
                    </a:lnTo>
                    <a:lnTo>
                      <a:pt x="1663" y="303"/>
                    </a:lnTo>
                    <a:lnTo>
                      <a:pt x="1660" y="313"/>
                    </a:lnTo>
                    <a:lnTo>
                      <a:pt x="1657" y="328"/>
                    </a:lnTo>
                    <a:lnTo>
                      <a:pt x="1653" y="345"/>
                    </a:lnTo>
                    <a:lnTo>
                      <a:pt x="1731" y="307"/>
                    </a:lnTo>
                    <a:lnTo>
                      <a:pt x="1808" y="272"/>
                    </a:lnTo>
                    <a:lnTo>
                      <a:pt x="1793" y="264"/>
                    </a:lnTo>
                    <a:lnTo>
                      <a:pt x="1780" y="257"/>
                    </a:lnTo>
                    <a:lnTo>
                      <a:pt x="1770" y="254"/>
                    </a:lnTo>
                    <a:lnTo>
                      <a:pt x="1759" y="254"/>
                    </a:lnTo>
                    <a:lnTo>
                      <a:pt x="1749" y="256"/>
                    </a:lnTo>
                    <a:lnTo>
                      <a:pt x="1739" y="259"/>
                    </a:lnTo>
                    <a:lnTo>
                      <a:pt x="1713" y="270"/>
                    </a:lnTo>
                    <a:close/>
                    <a:moveTo>
                      <a:pt x="5343" y="4734"/>
                    </a:moveTo>
                    <a:lnTo>
                      <a:pt x="5343" y="4734"/>
                    </a:lnTo>
                    <a:lnTo>
                      <a:pt x="5358" y="4734"/>
                    </a:lnTo>
                    <a:lnTo>
                      <a:pt x="5371" y="4732"/>
                    </a:lnTo>
                    <a:lnTo>
                      <a:pt x="5381" y="4729"/>
                    </a:lnTo>
                    <a:lnTo>
                      <a:pt x="5389" y="4724"/>
                    </a:lnTo>
                    <a:lnTo>
                      <a:pt x="5398" y="4717"/>
                    </a:lnTo>
                    <a:lnTo>
                      <a:pt x="5404" y="4709"/>
                    </a:lnTo>
                    <a:lnTo>
                      <a:pt x="5419" y="4687"/>
                    </a:lnTo>
                    <a:lnTo>
                      <a:pt x="5434" y="4666"/>
                    </a:lnTo>
                    <a:lnTo>
                      <a:pt x="5441" y="4656"/>
                    </a:lnTo>
                    <a:lnTo>
                      <a:pt x="5444" y="4646"/>
                    </a:lnTo>
                    <a:lnTo>
                      <a:pt x="5445" y="4636"/>
                    </a:lnTo>
                    <a:lnTo>
                      <a:pt x="5445" y="4626"/>
                    </a:lnTo>
                    <a:lnTo>
                      <a:pt x="5442" y="4615"/>
                    </a:lnTo>
                    <a:lnTo>
                      <a:pt x="5437" y="4600"/>
                    </a:lnTo>
                    <a:lnTo>
                      <a:pt x="5391" y="4668"/>
                    </a:lnTo>
                    <a:lnTo>
                      <a:pt x="5343" y="4734"/>
                    </a:lnTo>
                    <a:close/>
                    <a:moveTo>
                      <a:pt x="5002" y="5118"/>
                    </a:moveTo>
                    <a:lnTo>
                      <a:pt x="5002" y="5118"/>
                    </a:lnTo>
                    <a:lnTo>
                      <a:pt x="5017" y="5121"/>
                    </a:lnTo>
                    <a:lnTo>
                      <a:pt x="5030" y="5121"/>
                    </a:lnTo>
                    <a:lnTo>
                      <a:pt x="5040" y="5121"/>
                    </a:lnTo>
                    <a:lnTo>
                      <a:pt x="5050" y="5118"/>
                    </a:lnTo>
                    <a:lnTo>
                      <a:pt x="5058" y="5111"/>
                    </a:lnTo>
                    <a:lnTo>
                      <a:pt x="5066" y="5105"/>
                    </a:lnTo>
                    <a:lnTo>
                      <a:pt x="5084" y="5086"/>
                    </a:lnTo>
                    <a:lnTo>
                      <a:pt x="5104" y="5067"/>
                    </a:lnTo>
                    <a:lnTo>
                      <a:pt x="5111" y="5058"/>
                    </a:lnTo>
                    <a:lnTo>
                      <a:pt x="5116" y="5050"/>
                    </a:lnTo>
                    <a:lnTo>
                      <a:pt x="5119" y="5040"/>
                    </a:lnTo>
                    <a:lnTo>
                      <a:pt x="5121" y="5030"/>
                    </a:lnTo>
                    <a:lnTo>
                      <a:pt x="5121" y="5019"/>
                    </a:lnTo>
                    <a:lnTo>
                      <a:pt x="5117" y="5004"/>
                    </a:lnTo>
                    <a:lnTo>
                      <a:pt x="5060" y="5062"/>
                    </a:lnTo>
                    <a:lnTo>
                      <a:pt x="5002" y="5118"/>
                    </a:lnTo>
                    <a:close/>
                    <a:moveTo>
                      <a:pt x="1" y="3237"/>
                    </a:moveTo>
                    <a:lnTo>
                      <a:pt x="1" y="3237"/>
                    </a:lnTo>
                    <a:lnTo>
                      <a:pt x="3" y="3263"/>
                    </a:lnTo>
                    <a:lnTo>
                      <a:pt x="6" y="3274"/>
                    </a:lnTo>
                    <a:lnTo>
                      <a:pt x="10" y="3284"/>
                    </a:lnTo>
                    <a:lnTo>
                      <a:pt x="14" y="3293"/>
                    </a:lnTo>
                    <a:lnTo>
                      <a:pt x="23" y="3301"/>
                    </a:lnTo>
                    <a:lnTo>
                      <a:pt x="33" y="3307"/>
                    </a:lnTo>
                    <a:lnTo>
                      <a:pt x="47" y="3316"/>
                    </a:lnTo>
                    <a:lnTo>
                      <a:pt x="39" y="3233"/>
                    </a:lnTo>
                    <a:lnTo>
                      <a:pt x="33" y="3149"/>
                    </a:lnTo>
                    <a:lnTo>
                      <a:pt x="21" y="3159"/>
                    </a:lnTo>
                    <a:lnTo>
                      <a:pt x="11" y="3169"/>
                    </a:lnTo>
                    <a:lnTo>
                      <a:pt x="5" y="3177"/>
                    </a:lnTo>
                    <a:lnTo>
                      <a:pt x="1" y="3187"/>
                    </a:lnTo>
                    <a:lnTo>
                      <a:pt x="0" y="3197"/>
                    </a:lnTo>
                    <a:lnTo>
                      <a:pt x="0" y="3208"/>
                    </a:lnTo>
                    <a:lnTo>
                      <a:pt x="1" y="3237"/>
                    </a:lnTo>
                    <a:close/>
                    <a:moveTo>
                      <a:pt x="270" y="1715"/>
                    </a:moveTo>
                    <a:lnTo>
                      <a:pt x="270" y="1715"/>
                    </a:lnTo>
                    <a:lnTo>
                      <a:pt x="259" y="1739"/>
                    </a:lnTo>
                    <a:lnTo>
                      <a:pt x="254" y="1749"/>
                    </a:lnTo>
                    <a:lnTo>
                      <a:pt x="252" y="1761"/>
                    </a:lnTo>
                    <a:lnTo>
                      <a:pt x="254" y="1771"/>
                    </a:lnTo>
                    <a:lnTo>
                      <a:pt x="255" y="1782"/>
                    </a:lnTo>
                    <a:lnTo>
                      <a:pt x="262" y="1794"/>
                    </a:lnTo>
                    <a:lnTo>
                      <a:pt x="272" y="1809"/>
                    </a:lnTo>
                    <a:lnTo>
                      <a:pt x="306" y="1731"/>
                    </a:lnTo>
                    <a:lnTo>
                      <a:pt x="343" y="1655"/>
                    </a:lnTo>
                    <a:lnTo>
                      <a:pt x="326" y="1657"/>
                    </a:lnTo>
                    <a:lnTo>
                      <a:pt x="313" y="1660"/>
                    </a:lnTo>
                    <a:lnTo>
                      <a:pt x="301" y="1665"/>
                    </a:lnTo>
                    <a:lnTo>
                      <a:pt x="293" y="1672"/>
                    </a:lnTo>
                    <a:lnTo>
                      <a:pt x="287" y="1680"/>
                    </a:lnTo>
                    <a:lnTo>
                      <a:pt x="282" y="1688"/>
                    </a:lnTo>
                    <a:lnTo>
                      <a:pt x="270" y="1715"/>
                    </a:lnTo>
                    <a:close/>
                    <a:moveTo>
                      <a:pt x="529" y="1263"/>
                    </a:moveTo>
                    <a:lnTo>
                      <a:pt x="529" y="1263"/>
                    </a:lnTo>
                    <a:lnTo>
                      <a:pt x="514" y="1286"/>
                    </a:lnTo>
                    <a:lnTo>
                      <a:pt x="509" y="1296"/>
                    </a:lnTo>
                    <a:lnTo>
                      <a:pt x="504" y="1306"/>
                    </a:lnTo>
                    <a:lnTo>
                      <a:pt x="504" y="1316"/>
                    </a:lnTo>
                    <a:lnTo>
                      <a:pt x="504" y="1327"/>
                    </a:lnTo>
                    <a:lnTo>
                      <a:pt x="507" y="1340"/>
                    </a:lnTo>
                    <a:lnTo>
                      <a:pt x="514" y="1355"/>
                    </a:lnTo>
                    <a:lnTo>
                      <a:pt x="562" y="1286"/>
                    </a:lnTo>
                    <a:lnTo>
                      <a:pt x="611" y="1218"/>
                    </a:lnTo>
                    <a:lnTo>
                      <a:pt x="595" y="1217"/>
                    </a:lnTo>
                    <a:lnTo>
                      <a:pt x="582" y="1218"/>
                    </a:lnTo>
                    <a:lnTo>
                      <a:pt x="570" y="1222"/>
                    </a:lnTo>
                    <a:lnTo>
                      <a:pt x="560" y="1225"/>
                    </a:lnTo>
                    <a:lnTo>
                      <a:pt x="554" y="1233"/>
                    </a:lnTo>
                    <a:lnTo>
                      <a:pt x="545" y="1242"/>
                    </a:lnTo>
                    <a:lnTo>
                      <a:pt x="529" y="1263"/>
                    </a:lnTo>
                    <a:close/>
                    <a:moveTo>
                      <a:pt x="864" y="866"/>
                    </a:moveTo>
                    <a:lnTo>
                      <a:pt x="864" y="866"/>
                    </a:lnTo>
                    <a:lnTo>
                      <a:pt x="844" y="885"/>
                    </a:lnTo>
                    <a:lnTo>
                      <a:pt x="837" y="894"/>
                    </a:lnTo>
                    <a:lnTo>
                      <a:pt x="832" y="902"/>
                    </a:lnTo>
                    <a:lnTo>
                      <a:pt x="829" y="912"/>
                    </a:lnTo>
                    <a:lnTo>
                      <a:pt x="829" y="923"/>
                    </a:lnTo>
                    <a:lnTo>
                      <a:pt x="829" y="938"/>
                    </a:lnTo>
                    <a:lnTo>
                      <a:pt x="834" y="955"/>
                    </a:lnTo>
                    <a:lnTo>
                      <a:pt x="893" y="894"/>
                    </a:lnTo>
                    <a:lnTo>
                      <a:pt x="953" y="834"/>
                    </a:lnTo>
                    <a:lnTo>
                      <a:pt x="936" y="831"/>
                    </a:lnTo>
                    <a:lnTo>
                      <a:pt x="923" y="829"/>
                    </a:lnTo>
                    <a:lnTo>
                      <a:pt x="911" y="831"/>
                    </a:lnTo>
                    <a:lnTo>
                      <a:pt x="902" y="833"/>
                    </a:lnTo>
                    <a:lnTo>
                      <a:pt x="893" y="839"/>
                    </a:lnTo>
                    <a:lnTo>
                      <a:pt x="883" y="846"/>
                    </a:lnTo>
                    <a:lnTo>
                      <a:pt x="864" y="866"/>
                    </a:lnTo>
                    <a:close/>
                    <a:moveTo>
                      <a:pt x="1263" y="531"/>
                    </a:moveTo>
                    <a:lnTo>
                      <a:pt x="1263" y="531"/>
                    </a:lnTo>
                    <a:lnTo>
                      <a:pt x="1240" y="547"/>
                    </a:lnTo>
                    <a:lnTo>
                      <a:pt x="1231" y="554"/>
                    </a:lnTo>
                    <a:lnTo>
                      <a:pt x="1225" y="562"/>
                    </a:lnTo>
                    <a:lnTo>
                      <a:pt x="1220" y="572"/>
                    </a:lnTo>
                    <a:lnTo>
                      <a:pt x="1216" y="582"/>
                    </a:lnTo>
                    <a:lnTo>
                      <a:pt x="1216" y="597"/>
                    </a:lnTo>
                    <a:lnTo>
                      <a:pt x="1216" y="613"/>
                    </a:lnTo>
                    <a:lnTo>
                      <a:pt x="1286" y="564"/>
                    </a:lnTo>
                    <a:lnTo>
                      <a:pt x="1357" y="516"/>
                    </a:lnTo>
                    <a:lnTo>
                      <a:pt x="1340" y="509"/>
                    </a:lnTo>
                    <a:lnTo>
                      <a:pt x="1327" y="506"/>
                    </a:lnTo>
                    <a:lnTo>
                      <a:pt x="1315" y="505"/>
                    </a:lnTo>
                    <a:lnTo>
                      <a:pt x="1305" y="506"/>
                    </a:lnTo>
                    <a:lnTo>
                      <a:pt x="1296" y="509"/>
                    </a:lnTo>
                    <a:lnTo>
                      <a:pt x="1286" y="514"/>
                    </a:lnTo>
                    <a:lnTo>
                      <a:pt x="1263" y="531"/>
                    </a:lnTo>
                    <a:close/>
                    <a:moveTo>
                      <a:pt x="5609" y="1655"/>
                    </a:moveTo>
                    <a:lnTo>
                      <a:pt x="5609" y="1655"/>
                    </a:lnTo>
                    <a:lnTo>
                      <a:pt x="5645" y="1730"/>
                    </a:lnTo>
                    <a:lnTo>
                      <a:pt x="5680" y="1805"/>
                    </a:lnTo>
                    <a:lnTo>
                      <a:pt x="5688" y="1792"/>
                    </a:lnTo>
                    <a:lnTo>
                      <a:pt x="5693" y="1781"/>
                    </a:lnTo>
                    <a:lnTo>
                      <a:pt x="5696" y="1769"/>
                    </a:lnTo>
                    <a:lnTo>
                      <a:pt x="5696" y="1759"/>
                    </a:lnTo>
                    <a:lnTo>
                      <a:pt x="5694" y="1749"/>
                    </a:lnTo>
                    <a:lnTo>
                      <a:pt x="5691" y="1739"/>
                    </a:lnTo>
                    <a:lnTo>
                      <a:pt x="5680" y="1715"/>
                    </a:lnTo>
                    <a:lnTo>
                      <a:pt x="5668" y="1690"/>
                    </a:lnTo>
                    <a:lnTo>
                      <a:pt x="5661" y="1680"/>
                    </a:lnTo>
                    <a:lnTo>
                      <a:pt x="5655" y="1672"/>
                    </a:lnTo>
                    <a:lnTo>
                      <a:pt x="5648" y="1665"/>
                    </a:lnTo>
                    <a:lnTo>
                      <a:pt x="5638" y="1660"/>
                    </a:lnTo>
                    <a:lnTo>
                      <a:pt x="5625" y="1657"/>
                    </a:lnTo>
                    <a:lnTo>
                      <a:pt x="5609" y="1655"/>
                    </a:lnTo>
                    <a:close/>
                    <a:moveTo>
                      <a:pt x="3747" y="5858"/>
                    </a:moveTo>
                    <a:lnTo>
                      <a:pt x="3747" y="5858"/>
                    </a:lnTo>
                    <a:lnTo>
                      <a:pt x="3772" y="5851"/>
                    </a:lnTo>
                    <a:lnTo>
                      <a:pt x="3784" y="5848"/>
                    </a:lnTo>
                    <a:lnTo>
                      <a:pt x="3792" y="5843"/>
                    </a:lnTo>
                    <a:lnTo>
                      <a:pt x="3800" y="5837"/>
                    </a:lnTo>
                    <a:lnTo>
                      <a:pt x="3807" y="5828"/>
                    </a:lnTo>
                    <a:lnTo>
                      <a:pt x="3812" y="5817"/>
                    </a:lnTo>
                    <a:lnTo>
                      <a:pt x="3817" y="5804"/>
                    </a:lnTo>
                    <a:lnTo>
                      <a:pt x="3737" y="5825"/>
                    </a:lnTo>
                    <a:lnTo>
                      <a:pt x="3660" y="5845"/>
                    </a:lnTo>
                    <a:lnTo>
                      <a:pt x="3671" y="5855"/>
                    </a:lnTo>
                    <a:lnTo>
                      <a:pt x="3681" y="5861"/>
                    </a:lnTo>
                    <a:lnTo>
                      <a:pt x="3691" y="5866"/>
                    </a:lnTo>
                    <a:lnTo>
                      <a:pt x="3701" y="5868"/>
                    </a:lnTo>
                    <a:lnTo>
                      <a:pt x="3711" y="5868"/>
                    </a:lnTo>
                    <a:lnTo>
                      <a:pt x="3721" y="5865"/>
                    </a:lnTo>
                    <a:lnTo>
                      <a:pt x="3747" y="5858"/>
                    </a:lnTo>
                    <a:close/>
                    <a:moveTo>
                      <a:pt x="5858" y="3748"/>
                    </a:moveTo>
                    <a:lnTo>
                      <a:pt x="5858" y="3748"/>
                    </a:lnTo>
                    <a:lnTo>
                      <a:pt x="5864" y="3721"/>
                    </a:lnTo>
                    <a:lnTo>
                      <a:pt x="5866" y="3711"/>
                    </a:lnTo>
                    <a:lnTo>
                      <a:pt x="5866" y="3701"/>
                    </a:lnTo>
                    <a:lnTo>
                      <a:pt x="5864" y="3692"/>
                    </a:lnTo>
                    <a:lnTo>
                      <a:pt x="5861" y="3682"/>
                    </a:lnTo>
                    <a:lnTo>
                      <a:pt x="5853" y="3670"/>
                    </a:lnTo>
                    <a:lnTo>
                      <a:pt x="5843" y="3659"/>
                    </a:lnTo>
                    <a:lnTo>
                      <a:pt x="5823" y="3741"/>
                    </a:lnTo>
                    <a:lnTo>
                      <a:pt x="5800" y="3817"/>
                    </a:lnTo>
                    <a:lnTo>
                      <a:pt x="5815" y="3814"/>
                    </a:lnTo>
                    <a:lnTo>
                      <a:pt x="5826" y="3807"/>
                    </a:lnTo>
                    <a:lnTo>
                      <a:pt x="5835" y="3800"/>
                    </a:lnTo>
                    <a:lnTo>
                      <a:pt x="5841" y="3794"/>
                    </a:lnTo>
                    <a:lnTo>
                      <a:pt x="5846" y="3784"/>
                    </a:lnTo>
                    <a:lnTo>
                      <a:pt x="5851" y="3774"/>
                    </a:lnTo>
                    <a:lnTo>
                      <a:pt x="5858" y="3748"/>
                    </a:lnTo>
                    <a:close/>
                    <a:moveTo>
                      <a:pt x="3747" y="92"/>
                    </a:moveTo>
                    <a:lnTo>
                      <a:pt x="3747" y="92"/>
                    </a:lnTo>
                    <a:lnTo>
                      <a:pt x="3721" y="86"/>
                    </a:lnTo>
                    <a:lnTo>
                      <a:pt x="3709" y="84"/>
                    </a:lnTo>
                    <a:lnTo>
                      <a:pt x="3698" y="84"/>
                    </a:lnTo>
                    <a:lnTo>
                      <a:pt x="3688" y="86"/>
                    </a:lnTo>
                    <a:lnTo>
                      <a:pt x="3678" y="91"/>
                    </a:lnTo>
                    <a:lnTo>
                      <a:pt x="3666" y="99"/>
                    </a:lnTo>
                    <a:lnTo>
                      <a:pt x="3655" y="110"/>
                    </a:lnTo>
                    <a:lnTo>
                      <a:pt x="3739" y="132"/>
                    </a:lnTo>
                    <a:lnTo>
                      <a:pt x="3818" y="153"/>
                    </a:lnTo>
                    <a:lnTo>
                      <a:pt x="3813" y="138"/>
                    </a:lnTo>
                    <a:lnTo>
                      <a:pt x="3807" y="125"/>
                    </a:lnTo>
                    <a:lnTo>
                      <a:pt x="3802" y="115"/>
                    </a:lnTo>
                    <a:lnTo>
                      <a:pt x="3793" y="109"/>
                    </a:lnTo>
                    <a:lnTo>
                      <a:pt x="3784" y="104"/>
                    </a:lnTo>
                    <a:lnTo>
                      <a:pt x="3774" y="101"/>
                    </a:lnTo>
                    <a:lnTo>
                      <a:pt x="3747" y="92"/>
                    </a:lnTo>
                    <a:close/>
                    <a:moveTo>
                      <a:pt x="2133" y="5802"/>
                    </a:moveTo>
                    <a:lnTo>
                      <a:pt x="2133" y="5802"/>
                    </a:lnTo>
                    <a:lnTo>
                      <a:pt x="2136" y="5817"/>
                    </a:lnTo>
                    <a:lnTo>
                      <a:pt x="2143" y="5828"/>
                    </a:lnTo>
                    <a:lnTo>
                      <a:pt x="2150" y="5837"/>
                    </a:lnTo>
                    <a:lnTo>
                      <a:pt x="2156" y="5843"/>
                    </a:lnTo>
                    <a:lnTo>
                      <a:pt x="2166" y="5848"/>
                    </a:lnTo>
                    <a:lnTo>
                      <a:pt x="2176" y="5851"/>
                    </a:lnTo>
                    <a:lnTo>
                      <a:pt x="2202" y="5858"/>
                    </a:lnTo>
                    <a:lnTo>
                      <a:pt x="2229" y="5865"/>
                    </a:lnTo>
                    <a:lnTo>
                      <a:pt x="2239" y="5868"/>
                    </a:lnTo>
                    <a:lnTo>
                      <a:pt x="2249" y="5868"/>
                    </a:lnTo>
                    <a:lnTo>
                      <a:pt x="2258" y="5866"/>
                    </a:lnTo>
                    <a:lnTo>
                      <a:pt x="2268" y="5861"/>
                    </a:lnTo>
                    <a:lnTo>
                      <a:pt x="2280" y="5855"/>
                    </a:lnTo>
                    <a:lnTo>
                      <a:pt x="2291" y="5845"/>
                    </a:lnTo>
                    <a:lnTo>
                      <a:pt x="2214" y="5825"/>
                    </a:lnTo>
                    <a:lnTo>
                      <a:pt x="2133" y="5802"/>
                    </a:lnTo>
                    <a:close/>
                    <a:moveTo>
                      <a:pt x="130" y="2216"/>
                    </a:moveTo>
                    <a:lnTo>
                      <a:pt x="130" y="2216"/>
                    </a:lnTo>
                    <a:lnTo>
                      <a:pt x="153" y="2132"/>
                    </a:lnTo>
                    <a:lnTo>
                      <a:pt x="136" y="2137"/>
                    </a:lnTo>
                    <a:lnTo>
                      <a:pt x="125" y="2143"/>
                    </a:lnTo>
                    <a:lnTo>
                      <a:pt x="115" y="2148"/>
                    </a:lnTo>
                    <a:lnTo>
                      <a:pt x="108" y="2157"/>
                    </a:lnTo>
                    <a:lnTo>
                      <a:pt x="104" y="2166"/>
                    </a:lnTo>
                    <a:lnTo>
                      <a:pt x="99" y="2176"/>
                    </a:lnTo>
                    <a:lnTo>
                      <a:pt x="92" y="2203"/>
                    </a:lnTo>
                    <a:lnTo>
                      <a:pt x="84" y="2229"/>
                    </a:lnTo>
                    <a:lnTo>
                      <a:pt x="82" y="2241"/>
                    </a:lnTo>
                    <a:lnTo>
                      <a:pt x="82" y="2252"/>
                    </a:lnTo>
                    <a:lnTo>
                      <a:pt x="85" y="2262"/>
                    </a:lnTo>
                    <a:lnTo>
                      <a:pt x="90" y="2272"/>
                    </a:lnTo>
                    <a:lnTo>
                      <a:pt x="99" y="2284"/>
                    </a:lnTo>
                    <a:lnTo>
                      <a:pt x="110" y="2295"/>
                    </a:lnTo>
                    <a:lnTo>
                      <a:pt x="130" y="2216"/>
                    </a:lnTo>
                    <a:close/>
                    <a:moveTo>
                      <a:pt x="4600" y="5438"/>
                    </a:moveTo>
                    <a:lnTo>
                      <a:pt x="4600" y="5438"/>
                    </a:lnTo>
                    <a:lnTo>
                      <a:pt x="4613" y="5443"/>
                    </a:lnTo>
                    <a:lnTo>
                      <a:pt x="4624" y="5446"/>
                    </a:lnTo>
                    <a:lnTo>
                      <a:pt x="4636" y="5446"/>
                    </a:lnTo>
                    <a:lnTo>
                      <a:pt x="4646" y="5444"/>
                    </a:lnTo>
                    <a:lnTo>
                      <a:pt x="4656" y="5441"/>
                    </a:lnTo>
                    <a:lnTo>
                      <a:pt x="4664" y="5436"/>
                    </a:lnTo>
                    <a:lnTo>
                      <a:pt x="4687" y="5421"/>
                    </a:lnTo>
                    <a:lnTo>
                      <a:pt x="4708" y="5405"/>
                    </a:lnTo>
                    <a:lnTo>
                      <a:pt x="4717" y="5398"/>
                    </a:lnTo>
                    <a:lnTo>
                      <a:pt x="4723" y="5390"/>
                    </a:lnTo>
                    <a:lnTo>
                      <a:pt x="4728" y="5382"/>
                    </a:lnTo>
                    <a:lnTo>
                      <a:pt x="4732" y="5372"/>
                    </a:lnTo>
                    <a:lnTo>
                      <a:pt x="4733" y="5358"/>
                    </a:lnTo>
                    <a:lnTo>
                      <a:pt x="4733" y="5344"/>
                    </a:lnTo>
                    <a:lnTo>
                      <a:pt x="4666" y="5391"/>
                    </a:lnTo>
                    <a:lnTo>
                      <a:pt x="4600" y="5438"/>
                    </a:lnTo>
                    <a:close/>
                    <a:moveTo>
                      <a:pt x="270" y="4237"/>
                    </a:moveTo>
                    <a:lnTo>
                      <a:pt x="270" y="4237"/>
                    </a:lnTo>
                    <a:lnTo>
                      <a:pt x="282" y="4262"/>
                    </a:lnTo>
                    <a:lnTo>
                      <a:pt x="287" y="4272"/>
                    </a:lnTo>
                    <a:lnTo>
                      <a:pt x="293" y="4279"/>
                    </a:lnTo>
                    <a:lnTo>
                      <a:pt x="301" y="4285"/>
                    </a:lnTo>
                    <a:lnTo>
                      <a:pt x="311" y="4290"/>
                    </a:lnTo>
                    <a:lnTo>
                      <a:pt x="324" y="4293"/>
                    </a:lnTo>
                    <a:lnTo>
                      <a:pt x="341" y="4295"/>
                    </a:lnTo>
                    <a:lnTo>
                      <a:pt x="305" y="4221"/>
                    </a:lnTo>
                    <a:lnTo>
                      <a:pt x="270" y="4145"/>
                    </a:lnTo>
                    <a:lnTo>
                      <a:pt x="262" y="4158"/>
                    </a:lnTo>
                    <a:lnTo>
                      <a:pt x="255" y="4170"/>
                    </a:lnTo>
                    <a:lnTo>
                      <a:pt x="254" y="4181"/>
                    </a:lnTo>
                    <a:lnTo>
                      <a:pt x="252" y="4191"/>
                    </a:lnTo>
                    <a:lnTo>
                      <a:pt x="254" y="4201"/>
                    </a:lnTo>
                    <a:lnTo>
                      <a:pt x="259" y="4213"/>
                    </a:lnTo>
                    <a:lnTo>
                      <a:pt x="270" y="4237"/>
                    </a:lnTo>
                    <a:close/>
                    <a:moveTo>
                      <a:pt x="92" y="3748"/>
                    </a:moveTo>
                    <a:lnTo>
                      <a:pt x="92" y="3748"/>
                    </a:lnTo>
                    <a:lnTo>
                      <a:pt x="99" y="3774"/>
                    </a:lnTo>
                    <a:lnTo>
                      <a:pt x="104" y="3786"/>
                    </a:lnTo>
                    <a:lnTo>
                      <a:pt x="108" y="3794"/>
                    </a:lnTo>
                    <a:lnTo>
                      <a:pt x="115" y="3802"/>
                    </a:lnTo>
                    <a:lnTo>
                      <a:pt x="123" y="3809"/>
                    </a:lnTo>
                    <a:lnTo>
                      <a:pt x="135" y="3814"/>
                    </a:lnTo>
                    <a:lnTo>
                      <a:pt x="151" y="3819"/>
                    </a:lnTo>
                    <a:lnTo>
                      <a:pt x="128" y="3738"/>
                    </a:lnTo>
                    <a:lnTo>
                      <a:pt x="108" y="3657"/>
                    </a:lnTo>
                    <a:lnTo>
                      <a:pt x="97" y="3670"/>
                    </a:lnTo>
                    <a:lnTo>
                      <a:pt x="89" y="3680"/>
                    </a:lnTo>
                    <a:lnTo>
                      <a:pt x="85" y="3690"/>
                    </a:lnTo>
                    <a:lnTo>
                      <a:pt x="82" y="3700"/>
                    </a:lnTo>
                    <a:lnTo>
                      <a:pt x="82" y="3710"/>
                    </a:lnTo>
                    <a:lnTo>
                      <a:pt x="84" y="3721"/>
                    </a:lnTo>
                    <a:lnTo>
                      <a:pt x="92" y="3748"/>
                    </a:lnTo>
                    <a:close/>
                    <a:moveTo>
                      <a:pt x="864" y="5086"/>
                    </a:moveTo>
                    <a:lnTo>
                      <a:pt x="864" y="5086"/>
                    </a:lnTo>
                    <a:lnTo>
                      <a:pt x="883" y="5105"/>
                    </a:lnTo>
                    <a:lnTo>
                      <a:pt x="892" y="5113"/>
                    </a:lnTo>
                    <a:lnTo>
                      <a:pt x="900" y="5118"/>
                    </a:lnTo>
                    <a:lnTo>
                      <a:pt x="910" y="5121"/>
                    </a:lnTo>
                    <a:lnTo>
                      <a:pt x="921" y="5121"/>
                    </a:lnTo>
                    <a:lnTo>
                      <a:pt x="933" y="5121"/>
                    </a:lnTo>
                    <a:lnTo>
                      <a:pt x="949" y="5118"/>
                    </a:lnTo>
                    <a:lnTo>
                      <a:pt x="890" y="5060"/>
                    </a:lnTo>
                    <a:lnTo>
                      <a:pt x="832" y="5001"/>
                    </a:lnTo>
                    <a:lnTo>
                      <a:pt x="829" y="5016"/>
                    </a:lnTo>
                    <a:lnTo>
                      <a:pt x="829" y="5029"/>
                    </a:lnTo>
                    <a:lnTo>
                      <a:pt x="829" y="5040"/>
                    </a:lnTo>
                    <a:lnTo>
                      <a:pt x="832" y="5050"/>
                    </a:lnTo>
                    <a:lnTo>
                      <a:pt x="837" y="5058"/>
                    </a:lnTo>
                    <a:lnTo>
                      <a:pt x="845" y="5067"/>
                    </a:lnTo>
                    <a:lnTo>
                      <a:pt x="864" y="5086"/>
                    </a:lnTo>
                    <a:close/>
                    <a:moveTo>
                      <a:pt x="1263" y="5421"/>
                    </a:moveTo>
                    <a:lnTo>
                      <a:pt x="1263" y="5421"/>
                    </a:lnTo>
                    <a:lnTo>
                      <a:pt x="1284" y="5436"/>
                    </a:lnTo>
                    <a:lnTo>
                      <a:pt x="1294" y="5441"/>
                    </a:lnTo>
                    <a:lnTo>
                      <a:pt x="1304" y="5444"/>
                    </a:lnTo>
                    <a:lnTo>
                      <a:pt x="1314" y="5446"/>
                    </a:lnTo>
                    <a:lnTo>
                      <a:pt x="1324" y="5446"/>
                    </a:lnTo>
                    <a:lnTo>
                      <a:pt x="1337" y="5443"/>
                    </a:lnTo>
                    <a:lnTo>
                      <a:pt x="1352" y="5438"/>
                    </a:lnTo>
                    <a:lnTo>
                      <a:pt x="1282" y="5391"/>
                    </a:lnTo>
                    <a:lnTo>
                      <a:pt x="1216" y="5344"/>
                    </a:lnTo>
                    <a:lnTo>
                      <a:pt x="1216" y="5358"/>
                    </a:lnTo>
                    <a:lnTo>
                      <a:pt x="1218" y="5372"/>
                    </a:lnTo>
                    <a:lnTo>
                      <a:pt x="1221" y="5382"/>
                    </a:lnTo>
                    <a:lnTo>
                      <a:pt x="1226" y="5390"/>
                    </a:lnTo>
                    <a:lnTo>
                      <a:pt x="1233" y="5398"/>
                    </a:lnTo>
                    <a:lnTo>
                      <a:pt x="1241" y="5405"/>
                    </a:lnTo>
                    <a:lnTo>
                      <a:pt x="1263" y="5421"/>
                    </a:lnTo>
                    <a:close/>
                    <a:moveTo>
                      <a:pt x="1713" y="5680"/>
                    </a:moveTo>
                    <a:lnTo>
                      <a:pt x="1713" y="5680"/>
                    </a:lnTo>
                    <a:lnTo>
                      <a:pt x="1737" y="5691"/>
                    </a:lnTo>
                    <a:lnTo>
                      <a:pt x="1747" y="5695"/>
                    </a:lnTo>
                    <a:lnTo>
                      <a:pt x="1757" y="5698"/>
                    </a:lnTo>
                    <a:lnTo>
                      <a:pt x="1767" y="5698"/>
                    </a:lnTo>
                    <a:lnTo>
                      <a:pt x="1779" y="5695"/>
                    </a:lnTo>
                    <a:lnTo>
                      <a:pt x="1790" y="5690"/>
                    </a:lnTo>
                    <a:lnTo>
                      <a:pt x="1803" y="5682"/>
                    </a:lnTo>
                    <a:lnTo>
                      <a:pt x="1728" y="5649"/>
                    </a:lnTo>
                    <a:lnTo>
                      <a:pt x="1655" y="5612"/>
                    </a:lnTo>
                    <a:lnTo>
                      <a:pt x="1657" y="5627"/>
                    </a:lnTo>
                    <a:lnTo>
                      <a:pt x="1660" y="5640"/>
                    </a:lnTo>
                    <a:lnTo>
                      <a:pt x="1665" y="5650"/>
                    </a:lnTo>
                    <a:lnTo>
                      <a:pt x="1671" y="5657"/>
                    </a:lnTo>
                    <a:lnTo>
                      <a:pt x="1680" y="5663"/>
                    </a:lnTo>
                    <a:lnTo>
                      <a:pt x="1688" y="5668"/>
                    </a:lnTo>
                    <a:lnTo>
                      <a:pt x="1713" y="5680"/>
                    </a:lnTo>
                    <a:close/>
                    <a:moveTo>
                      <a:pt x="529" y="4687"/>
                    </a:moveTo>
                    <a:lnTo>
                      <a:pt x="529" y="4687"/>
                    </a:lnTo>
                    <a:lnTo>
                      <a:pt x="545" y="4710"/>
                    </a:lnTo>
                    <a:lnTo>
                      <a:pt x="552" y="4719"/>
                    </a:lnTo>
                    <a:lnTo>
                      <a:pt x="560" y="4725"/>
                    </a:lnTo>
                    <a:lnTo>
                      <a:pt x="568" y="4730"/>
                    </a:lnTo>
                    <a:lnTo>
                      <a:pt x="580" y="4732"/>
                    </a:lnTo>
                    <a:lnTo>
                      <a:pt x="593" y="4734"/>
                    </a:lnTo>
                    <a:lnTo>
                      <a:pt x="608" y="4734"/>
                    </a:lnTo>
                    <a:lnTo>
                      <a:pt x="560" y="4666"/>
                    </a:lnTo>
                    <a:lnTo>
                      <a:pt x="514" y="4597"/>
                    </a:lnTo>
                    <a:lnTo>
                      <a:pt x="507" y="4612"/>
                    </a:lnTo>
                    <a:lnTo>
                      <a:pt x="504" y="4625"/>
                    </a:lnTo>
                    <a:lnTo>
                      <a:pt x="504" y="4636"/>
                    </a:lnTo>
                    <a:lnTo>
                      <a:pt x="506" y="4646"/>
                    </a:lnTo>
                    <a:lnTo>
                      <a:pt x="509" y="4656"/>
                    </a:lnTo>
                    <a:lnTo>
                      <a:pt x="514" y="4664"/>
                    </a:lnTo>
                    <a:lnTo>
                      <a:pt x="529" y="4687"/>
                    </a:lnTo>
                    <a:close/>
                    <a:moveTo>
                      <a:pt x="3235" y="5949"/>
                    </a:moveTo>
                    <a:lnTo>
                      <a:pt x="3235" y="5949"/>
                    </a:lnTo>
                    <a:lnTo>
                      <a:pt x="3261" y="5947"/>
                    </a:lnTo>
                    <a:lnTo>
                      <a:pt x="3272" y="5944"/>
                    </a:lnTo>
                    <a:lnTo>
                      <a:pt x="3281" y="5940"/>
                    </a:lnTo>
                    <a:lnTo>
                      <a:pt x="3291" y="5937"/>
                    </a:lnTo>
                    <a:lnTo>
                      <a:pt x="3297" y="5929"/>
                    </a:lnTo>
                    <a:lnTo>
                      <a:pt x="3305" y="5919"/>
                    </a:lnTo>
                    <a:lnTo>
                      <a:pt x="3312" y="5906"/>
                    </a:lnTo>
                    <a:lnTo>
                      <a:pt x="3231" y="5914"/>
                    </a:lnTo>
                    <a:lnTo>
                      <a:pt x="3150" y="5921"/>
                    </a:lnTo>
                    <a:lnTo>
                      <a:pt x="3160" y="5932"/>
                    </a:lnTo>
                    <a:lnTo>
                      <a:pt x="3169" y="5940"/>
                    </a:lnTo>
                    <a:lnTo>
                      <a:pt x="3178" y="5945"/>
                    </a:lnTo>
                    <a:lnTo>
                      <a:pt x="3187" y="5949"/>
                    </a:lnTo>
                    <a:lnTo>
                      <a:pt x="3197" y="5950"/>
                    </a:lnTo>
                    <a:lnTo>
                      <a:pt x="3208" y="5950"/>
                    </a:lnTo>
                    <a:lnTo>
                      <a:pt x="3235" y="5949"/>
                    </a:lnTo>
                    <a:close/>
                    <a:moveTo>
                      <a:pt x="3235" y="2"/>
                    </a:moveTo>
                    <a:lnTo>
                      <a:pt x="3235" y="2"/>
                    </a:lnTo>
                    <a:lnTo>
                      <a:pt x="3206" y="0"/>
                    </a:lnTo>
                    <a:lnTo>
                      <a:pt x="3197" y="0"/>
                    </a:lnTo>
                    <a:lnTo>
                      <a:pt x="3185" y="2"/>
                    </a:lnTo>
                    <a:lnTo>
                      <a:pt x="3177" y="7"/>
                    </a:lnTo>
                    <a:lnTo>
                      <a:pt x="3167" y="13"/>
                    </a:lnTo>
                    <a:lnTo>
                      <a:pt x="3157" y="21"/>
                    </a:lnTo>
                    <a:lnTo>
                      <a:pt x="3147" y="36"/>
                    </a:lnTo>
                    <a:lnTo>
                      <a:pt x="3231" y="41"/>
                    </a:lnTo>
                    <a:lnTo>
                      <a:pt x="3315" y="51"/>
                    </a:lnTo>
                    <a:lnTo>
                      <a:pt x="3307" y="36"/>
                    </a:lnTo>
                    <a:lnTo>
                      <a:pt x="3300" y="25"/>
                    </a:lnTo>
                    <a:lnTo>
                      <a:pt x="3292" y="16"/>
                    </a:lnTo>
                    <a:lnTo>
                      <a:pt x="3282" y="10"/>
                    </a:lnTo>
                    <a:lnTo>
                      <a:pt x="3274" y="7"/>
                    </a:lnTo>
                    <a:lnTo>
                      <a:pt x="3263" y="5"/>
                    </a:lnTo>
                    <a:lnTo>
                      <a:pt x="3235" y="2"/>
                    </a:lnTo>
                    <a:close/>
                    <a:moveTo>
                      <a:pt x="4235" y="270"/>
                    </a:moveTo>
                    <a:lnTo>
                      <a:pt x="4235" y="270"/>
                    </a:lnTo>
                    <a:lnTo>
                      <a:pt x="4211" y="259"/>
                    </a:lnTo>
                    <a:lnTo>
                      <a:pt x="4201" y="256"/>
                    </a:lnTo>
                    <a:lnTo>
                      <a:pt x="4191" y="254"/>
                    </a:lnTo>
                    <a:lnTo>
                      <a:pt x="4179" y="254"/>
                    </a:lnTo>
                    <a:lnTo>
                      <a:pt x="4169" y="257"/>
                    </a:lnTo>
                    <a:lnTo>
                      <a:pt x="4156" y="262"/>
                    </a:lnTo>
                    <a:lnTo>
                      <a:pt x="4143" y="272"/>
                    </a:lnTo>
                    <a:lnTo>
                      <a:pt x="4219" y="307"/>
                    </a:lnTo>
                    <a:lnTo>
                      <a:pt x="4295" y="343"/>
                    </a:lnTo>
                    <a:lnTo>
                      <a:pt x="4293" y="326"/>
                    </a:lnTo>
                    <a:lnTo>
                      <a:pt x="4290" y="313"/>
                    </a:lnTo>
                    <a:lnTo>
                      <a:pt x="4285" y="303"/>
                    </a:lnTo>
                    <a:lnTo>
                      <a:pt x="4278" y="295"/>
                    </a:lnTo>
                    <a:lnTo>
                      <a:pt x="4270" y="289"/>
                    </a:lnTo>
                    <a:lnTo>
                      <a:pt x="4260" y="282"/>
                    </a:lnTo>
                    <a:lnTo>
                      <a:pt x="4235" y="270"/>
                    </a:lnTo>
                    <a:close/>
                    <a:moveTo>
                      <a:pt x="2715" y="5949"/>
                    </a:moveTo>
                    <a:lnTo>
                      <a:pt x="2715" y="5949"/>
                    </a:lnTo>
                    <a:lnTo>
                      <a:pt x="2742" y="5950"/>
                    </a:lnTo>
                    <a:lnTo>
                      <a:pt x="2751" y="5950"/>
                    </a:lnTo>
                    <a:lnTo>
                      <a:pt x="2761" y="5949"/>
                    </a:lnTo>
                    <a:lnTo>
                      <a:pt x="2771" y="5945"/>
                    </a:lnTo>
                    <a:lnTo>
                      <a:pt x="2779" y="5940"/>
                    </a:lnTo>
                    <a:lnTo>
                      <a:pt x="2789" y="5932"/>
                    </a:lnTo>
                    <a:lnTo>
                      <a:pt x="2799" y="5921"/>
                    </a:lnTo>
                    <a:lnTo>
                      <a:pt x="2717" y="5914"/>
                    </a:lnTo>
                    <a:lnTo>
                      <a:pt x="2636" y="5906"/>
                    </a:lnTo>
                    <a:lnTo>
                      <a:pt x="2644" y="5919"/>
                    </a:lnTo>
                    <a:lnTo>
                      <a:pt x="2651" y="5929"/>
                    </a:lnTo>
                    <a:lnTo>
                      <a:pt x="2659" y="5936"/>
                    </a:lnTo>
                    <a:lnTo>
                      <a:pt x="2667" y="5940"/>
                    </a:lnTo>
                    <a:lnTo>
                      <a:pt x="2677" y="5944"/>
                    </a:lnTo>
                    <a:lnTo>
                      <a:pt x="2687" y="5947"/>
                    </a:lnTo>
                    <a:lnTo>
                      <a:pt x="2715" y="594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AFCAFD"/>
                  </a:gs>
                  <a:gs pos="52000">
                    <a:srgbClr val="193360"/>
                  </a:gs>
                  <a:gs pos="100000">
                    <a:srgbClr val="193360"/>
                  </a:gs>
                </a:gsLst>
                <a:lin ang="270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1" name="Freeform 5"/>
              <p:cNvSpPr>
                <a:spLocks noEditPoints="1"/>
              </p:cNvSpPr>
              <p:nvPr/>
            </p:nvSpPr>
            <p:spPr bwMode="auto">
              <a:xfrm>
                <a:off x="3099454" y="127443"/>
                <a:ext cx="1294093" cy="1294513"/>
              </a:xfrm>
              <a:custGeom>
                <a:avLst/>
                <a:gdLst>
                  <a:gd name="T0" fmla="*/ 2147483647 w 6142"/>
                  <a:gd name="T1" fmla="*/ 2147483647 h 6144"/>
                  <a:gd name="T2" fmla="*/ 2147483647 w 6142"/>
                  <a:gd name="T3" fmla="*/ 2147483647 h 6144"/>
                  <a:gd name="T4" fmla="*/ 2147483647 w 6142"/>
                  <a:gd name="T5" fmla="*/ 2147483647 h 6144"/>
                  <a:gd name="T6" fmla="*/ 2147483647 w 6142"/>
                  <a:gd name="T7" fmla="*/ 2147483647 h 6144"/>
                  <a:gd name="T8" fmla="*/ 2147483647 w 6142"/>
                  <a:gd name="T9" fmla="*/ 2147483647 h 6144"/>
                  <a:gd name="T10" fmla="*/ 2147483647 w 6142"/>
                  <a:gd name="T11" fmla="*/ 2147483647 h 6144"/>
                  <a:gd name="T12" fmla="*/ 2147483647 w 6142"/>
                  <a:gd name="T13" fmla="*/ 2147483647 h 6144"/>
                  <a:gd name="T14" fmla="*/ 2147483647 w 6142"/>
                  <a:gd name="T15" fmla="*/ 2147483647 h 6144"/>
                  <a:gd name="T16" fmla="*/ 2147483647 w 6142"/>
                  <a:gd name="T17" fmla="*/ 2147483647 h 6144"/>
                  <a:gd name="T18" fmla="*/ 2147483647 w 6142"/>
                  <a:gd name="T19" fmla="*/ 2147483647 h 6144"/>
                  <a:gd name="T20" fmla="*/ 2147483647 w 6142"/>
                  <a:gd name="T21" fmla="*/ 2147483647 h 6144"/>
                  <a:gd name="T22" fmla="*/ 2147483647 w 6142"/>
                  <a:gd name="T23" fmla="*/ 2147483647 h 6144"/>
                  <a:gd name="T24" fmla="*/ 2147483647 w 6142"/>
                  <a:gd name="T25" fmla="*/ 2147483647 h 6144"/>
                  <a:gd name="T26" fmla="*/ 2147483647 w 6142"/>
                  <a:gd name="T27" fmla="*/ 2147483647 h 6144"/>
                  <a:gd name="T28" fmla="*/ 2147483647 w 6142"/>
                  <a:gd name="T29" fmla="*/ 2147483647 h 6144"/>
                  <a:gd name="T30" fmla="*/ 2147483647 w 6142"/>
                  <a:gd name="T31" fmla="*/ 2147483647 h 6144"/>
                  <a:gd name="T32" fmla="*/ 2147483647 w 6142"/>
                  <a:gd name="T33" fmla="*/ 2147483647 h 6144"/>
                  <a:gd name="T34" fmla="*/ 2147483647 w 6142"/>
                  <a:gd name="T35" fmla="*/ 2147483647 h 6144"/>
                  <a:gd name="T36" fmla="*/ 2147483647 w 6142"/>
                  <a:gd name="T37" fmla="*/ 2147483647 h 6144"/>
                  <a:gd name="T38" fmla="*/ 2147483647 w 6142"/>
                  <a:gd name="T39" fmla="*/ 2147483647 h 6144"/>
                  <a:gd name="T40" fmla="*/ 2147483647 w 6142"/>
                  <a:gd name="T41" fmla="*/ 2147483647 h 6144"/>
                  <a:gd name="T42" fmla="*/ 2147483647 w 6142"/>
                  <a:gd name="T43" fmla="*/ 2147483647 h 6144"/>
                  <a:gd name="T44" fmla="*/ 2147483647 w 6142"/>
                  <a:gd name="T45" fmla="*/ 2147483647 h 6144"/>
                  <a:gd name="T46" fmla="*/ 2147483647 w 6142"/>
                  <a:gd name="T47" fmla="*/ 2147483647 h 6144"/>
                  <a:gd name="T48" fmla="*/ 2147483647 w 6142"/>
                  <a:gd name="T49" fmla="*/ 2147483647 h 6144"/>
                  <a:gd name="T50" fmla="*/ 2147483647 w 6142"/>
                  <a:gd name="T51" fmla="*/ 2147483647 h 6144"/>
                  <a:gd name="T52" fmla="*/ 2147483647 w 6142"/>
                  <a:gd name="T53" fmla="*/ 2147483647 h 6144"/>
                  <a:gd name="T54" fmla="*/ 2147483647 w 6142"/>
                  <a:gd name="T55" fmla="*/ 2147483647 h 6144"/>
                  <a:gd name="T56" fmla="*/ 2147483647 w 6142"/>
                  <a:gd name="T57" fmla="*/ 2147483647 h 6144"/>
                  <a:gd name="T58" fmla="*/ 2147483647 w 6142"/>
                  <a:gd name="T59" fmla="*/ 2147483647 h 6144"/>
                  <a:gd name="T60" fmla="*/ 2147483647 w 6142"/>
                  <a:gd name="T61" fmla="*/ 2147483647 h 6144"/>
                  <a:gd name="T62" fmla="*/ 2147483647 w 6142"/>
                  <a:gd name="T63" fmla="*/ 2147483647 h 6144"/>
                  <a:gd name="T64" fmla="*/ 2147483647 w 6142"/>
                  <a:gd name="T65" fmla="*/ 2147483647 h 6144"/>
                  <a:gd name="T66" fmla="*/ 2147483647 w 6142"/>
                  <a:gd name="T67" fmla="*/ 2147483647 h 6144"/>
                  <a:gd name="T68" fmla="*/ 2147483647 w 6142"/>
                  <a:gd name="T69" fmla="*/ 2147483647 h 6144"/>
                  <a:gd name="T70" fmla="*/ 2147483647 w 6142"/>
                  <a:gd name="T71" fmla="*/ 2147483647 h 6144"/>
                  <a:gd name="T72" fmla="*/ 2147483647 w 6142"/>
                  <a:gd name="T73" fmla="*/ 2147483647 h 6144"/>
                  <a:gd name="T74" fmla="*/ 2147483647 w 6142"/>
                  <a:gd name="T75" fmla="*/ 2147483647 h 6144"/>
                  <a:gd name="T76" fmla="*/ 2147483647 w 6142"/>
                  <a:gd name="T77" fmla="*/ 2147483647 h 6144"/>
                  <a:gd name="T78" fmla="*/ 2147483647 w 6142"/>
                  <a:gd name="T79" fmla="*/ 2147483647 h 6144"/>
                  <a:gd name="T80" fmla="*/ 2147483647 w 6142"/>
                  <a:gd name="T81" fmla="*/ 2147483647 h 6144"/>
                  <a:gd name="T82" fmla="*/ 2147483647 w 6142"/>
                  <a:gd name="T83" fmla="*/ 2147483647 h 6144"/>
                  <a:gd name="T84" fmla="*/ 2147483647 w 6142"/>
                  <a:gd name="T85" fmla="*/ 2147483647 h 6144"/>
                  <a:gd name="T86" fmla="*/ 2147483647 w 6142"/>
                  <a:gd name="T87" fmla="*/ 2147483647 h 6144"/>
                  <a:gd name="T88" fmla="*/ 2147483647 w 6142"/>
                  <a:gd name="T89" fmla="*/ 2147483647 h 6144"/>
                  <a:gd name="T90" fmla="*/ 2147483647 w 6142"/>
                  <a:gd name="T91" fmla="*/ 2147483647 h 6144"/>
                  <a:gd name="T92" fmla="*/ 2147483647 w 6142"/>
                  <a:gd name="T93" fmla="*/ 2147483647 h 6144"/>
                  <a:gd name="T94" fmla="*/ 2147483647 w 6142"/>
                  <a:gd name="T95" fmla="*/ 2147483647 h 6144"/>
                  <a:gd name="T96" fmla="*/ 2147483647 w 6142"/>
                  <a:gd name="T97" fmla="*/ 2147483647 h 6144"/>
                  <a:gd name="T98" fmla="*/ 2147483647 w 6142"/>
                  <a:gd name="T99" fmla="*/ 2147483647 h 6144"/>
                  <a:gd name="T100" fmla="*/ 2147483647 w 6142"/>
                  <a:gd name="T101" fmla="*/ 2147483647 h 6144"/>
                  <a:gd name="T102" fmla="*/ 2147483647 w 6142"/>
                  <a:gd name="T103" fmla="*/ 2147483647 h 6144"/>
                  <a:gd name="T104" fmla="*/ 2147483647 w 6142"/>
                  <a:gd name="T105" fmla="*/ 2147483647 h 6144"/>
                  <a:gd name="T106" fmla="*/ 2147483647 w 6142"/>
                  <a:gd name="T107" fmla="*/ 2147483647 h 6144"/>
                  <a:gd name="T108" fmla="*/ 2147483647 w 6142"/>
                  <a:gd name="T109" fmla="*/ 2147483647 h 6144"/>
                  <a:gd name="T110" fmla="*/ 2147483647 w 6142"/>
                  <a:gd name="T111" fmla="*/ 2147483647 h 6144"/>
                  <a:gd name="T112" fmla="*/ 2147483647 w 6142"/>
                  <a:gd name="T113" fmla="*/ 2147483647 h 6144"/>
                  <a:gd name="T114" fmla="*/ 2147483647 w 6142"/>
                  <a:gd name="T115" fmla="*/ 2147483647 h 6144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6142"/>
                  <a:gd name="T175" fmla="*/ 0 h 6144"/>
                  <a:gd name="T176" fmla="*/ 6142 w 6142"/>
                  <a:gd name="T177" fmla="*/ 6144 h 6144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6142" h="6144">
                    <a:moveTo>
                      <a:pt x="6038" y="3867"/>
                    </a:moveTo>
                    <a:lnTo>
                      <a:pt x="6038" y="3867"/>
                    </a:lnTo>
                    <a:lnTo>
                      <a:pt x="6017" y="3944"/>
                    </a:lnTo>
                    <a:lnTo>
                      <a:pt x="5993" y="4018"/>
                    </a:lnTo>
                    <a:lnTo>
                      <a:pt x="5968" y="4093"/>
                    </a:lnTo>
                    <a:lnTo>
                      <a:pt x="5942" y="4165"/>
                    </a:lnTo>
                    <a:lnTo>
                      <a:pt x="5913" y="4238"/>
                    </a:lnTo>
                    <a:lnTo>
                      <a:pt x="5883" y="4308"/>
                    </a:lnTo>
                    <a:lnTo>
                      <a:pt x="5850" y="4379"/>
                    </a:lnTo>
                    <a:lnTo>
                      <a:pt x="5817" y="4448"/>
                    </a:lnTo>
                    <a:lnTo>
                      <a:pt x="5781" y="4516"/>
                    </a:lnTo>
                    <a:lnTo>
                      <a:pt x="5746" y="4583"/>
                    </a:lnTo>
                    <a:lnTo>
                      <a:pt x="5707" y="4648"/>
                    </a:lnTo>
                    <a:lnTo>
                      <a:pt x="5668" y="4712"/>
                    </a:lnTo>
                    <a:lnTo>
                      <a:pt x="5626" y="4777"/>
                    </a:lnTo>
                    <a:lnTo>
                      <a:pt x="5585" y="4838"/>
                    </a:lnTo>
                    <a:lnTo>
                      <a:pt x="5540" y="4899"/>
                    </a:lnTo>
                    <a:lnTo>
                      <a:pt x="5495" y="4960"/>
                    </a:lnTo>
                    <a:lnTo>
                      <a:pt x="5448" y="5016"/>
                    </a:lnTo>
                    <a:lnTo>
                      <a:pt x="5401" y="5075"/>
                    </a:lnTo>
                    <a:lnTo>
                      <a:pt x="5352" y="5130"/>
                    </a:lnTo>
                    <a:lnTo>
                      <a:pt x="5301" y="5185"/>
                    </a:lnTo>
                    <a:lnTo>
                      <a:pt x="5250" y="5238"/>
                    </a:lnTo>
                    <a:lnTo>
                      <a:pt x="5197" y="5289"/>
                    </a:lnTo>
                    <a:lnTo>
                      <a:pt x="5142" y="5340"/>
                    </a:lnTo>
                    <a:lnTo>
                      <a:pt x="5087" y="5389"/>
                    </a:lnTo>
                    <a:lnTo>
                      <a:pt x="5030" y="5438"/>
                    </a:lnTo>
                    <a:lnTo>
                      <a:pt x="4974" y="5483"/>
                    </a:lnTo>
                    <a:lnTo>
                      <a:pt x="4915" y="5528"/>
                    </a:lnTo>
                    <a:lnTo>
                      <a:pt x="4854" y="5571"/>
                    </a:lnTo>
                    <a:lnTo>
                      <a:pt x="4795" y="5615"/>
                    </a:lnTo>
                    <a:lnTo>
                      <a:pt x="4732" y="5656"/>
                    </a:lnTo>
                    <a:lnTo>
                      <a:pt x="4670" y="5693"/>
                    </a:lnTo>
                    <a:lnTo>
                      <a:pt x="4607" y="5732"/>
                    </a:lnTo>
                    <a:lnTo>
                      <a:pt x="4542" y="5767"/>
                    </a:lnTo>
                    <a:lnTo>
                      <a:pt x="4478" y="5803"/>
                    </a:lnTo>
                    <a:lnTo>
                      <a:pt x="4411" y="5834"/>
                    </a:lnTo>
                    <a:lnTo>
                      <a:pt x="4344" y="5866"/>
                    </a:lnTo>
                    <a:lnTo>
                      <a:pt x="4278" y="5897"/>
                    </a:lnTo>
                    <a:lnTo>
                      <a:pt x="4209" y="5924"/>
                    </a:lnTo>
                    <a:lnTo>
                      <a:pt x="4140" y="5952"/>
                    </a:lnTo>
                    <a:lnTo>
                      <a:pt x="4072" y="5975"/>
                    </a:lnTo>
                    <a:lnTo>
                      <a:pt x="4001" y="5999"/>
                    </a:lnTo>
                    <a:lnTo>
                      <a:pt x="3931" y="6020"/>
                    </a:lnTo>
                    <a:lnTo>
                      <a:pt x="3858" y="6040"/>
                    </a:lnTo>
                    <a:lnTo>
                      <a:pt x="3788" y="6060"/>
                    </a:lnTo>
                    <a:lnTo>
                      <a:pt x="3715" y="6075"/>
                    </a:lnTo>
                    <a:lnTo>
                      <a:pt x="3641" y="6091"/>
                    </a:lnTo>
                    <a:lnTo>
                      <a:pt x="3568" y="6103"/>
                    </a:lnTo>
                    <a:lnTo>
                      <a:pt x="3493" y="6115"/>
                    </a:lnTo>
                    <a:lnTo>
                      <a:pt x="3419" y="6124"/>
                    </a:lnTo>
                    <a:lnTo>
                      <a:pt x="3345" y="6132"/>
                    </a:lnTo>
                    <a:lnTo>
                      <a:pt x="3270" y="6138"/>
                    </a:lnTo>
                    <a:lnTo>
                      <a:pt x="3196" y="6142"/>
                    </a:lnTo>
                    <a:lnTo>
                      <a:pt x="3119" y="6144"/>
                    </a:lnTo>
                    <a:lnTo>
                      <a:pt x="3043" y="6144"/>
                    </a:lnTo>
                    <a:lnTo>
                      <a:pt x="2968" y="6142"/>
                    </a:lnTo>
                    <a:lnTo>
                      <a:pt x="2892" y="6138"/>
                    </a:lnTo>
                    <a:lnTo>
                      <a:pt x="2815" y="6132"/>
                    </a:lnTo>
                    <a:lnTo>
                      <a:pt x="2739" y="6124"/>
                    </a:lnTo>
                    <a:lnTo>
                      <a:pt x="2662" y="6117"/>
                    </a:lnTo>
                    <a:lnTo>
                      <a:pt x="2584" y="6105"/>
                    </a:lnTo>
                    <a:lnTo>
                      <a:pt x="2507" y="6091"/>
                    </a:lnTo>
                    <a:lnTo>
                      <a:pt x="2431" y="6075"/>
                    </a:lnTo>
                    <a:lnTo>
                      <a:pt x="2354" y="6058"/>
                    </a:lnTo>
                    <a:lnTo>
                      <a:pt x="2278" y="6038"/>
                    </a:lnTo>
                    <a:lnTo>
                      <a:pt x="2202" y="6017"/>
                    </a:lnTo>
                    <a:lnTo>
                      <a:pt x="2125" y="5993"/>
                    </a:lnTo>
                    <a:lnTo>
                      <a:pt x="2051" y="5968"/>
                    </a:lnTo>
                    <a:lnTo>
                      <a:pt x="1978" y="5942"/>
                    </a:lnTo>
                    <a:lnTo>
                      <a:pt x="1906" y="5913"/>
                    </a:lnTo>
                    <a:lnTo>
                      <a:pt x="1835" y="5883"/>
                    </a:lnTo>
                    <a:lnTo>
                      <a:pt x="1764" y="5852"/>
                    </a:lnTo>
                    <a:lnTo>
                      <a:pt x="1696" y="5818"/>
                    </a:lnTo>
                    <a:lnTo>
                      <a:pt x="1627" y="5783"/>
                    </a:lnTo>
                    <a:lnTo>
                      <a:pt x="1561" y="5746"/>
                    </a:lnTo>
                    <a:lnTo>
                      <a:pt x="1496" y="5709"/>
                    </a:lnTo>
                    <a:lnTo>
                      <a:pt x="1431" y="5669"/>
                    </a:lnTo>
                    <a:lnTo>
                      <a:pt x="1368" y="5628"/>
                    </a:lnTo>
                    <a:lnTo>
                      <a:pt x="1306" y="5585"/>
                    </a:lnTo>
                    <a:lnTo>
                      <a:pt x="1245" y="5542"/>
                    </a:lnTo>
                    <a:lnTo>
                      <a:pt x="1186" y="5495"/>
                    </a:lnTo>
                    <a:lnTo>
                      <a:pt x="1127" y="5450"/>
                    </a:lnTo>
                    <a:lnTo>
                      <a:pt x="1070" y="5401"/>
                    </a:lnTo>
                    <a:lnTo>
                      <a:pt x="1014" y="5352"/>
                    </a:lnTo>
                    <a:lnTo>
                      <a:pt x="959" y="5301"/>
                    </a:lnTo>
                    <a:lnTo>
                      <a:pt x="906" y="5250"/>
                    </a:lnTo>
                    <a:lnTo>
                      <a:pt x="855" y="5197"/>
                    </a:lnTo>
                    <a:lnTo>
                      <a:pt x="804" y="5142"/>
                    </a:lnTo>
                    <a:lnTo>
                      <a:pt x="755" y="5087"/>
                    </a:lnTo>
                    <a:lnTo>
                      <a:pt x="708" y="5030"/>
                    </a:lnTo>
                    <a:lnTo>
                      <a:pt x="661" y="4973"/>
                    </a:lnTo>
                    <a:lnTo>
                      <a:pt x="616" y="4914"/>
                    </a:lnTo>
                    <a:lnTo>
                      <a:pt x="572" y="4856"/>
                    </a:lnTo>
                    <a:lnTo>
                      <a:pt x="529" y="4795"/>
                    </a:lnTo>
                    <a:lnTo>
                      <a:pt x="490" y="4734"/>
                    </a:lnTo>
                    <a:lnTo>
                      <a:pt x="451" y="4671"/>
                    </a:lnTo>
                    <a:lnTo>
                      <a:pt x="414" y="4607"/>
                    </a:lnTo>
                    <a:lnTo>
                      <a:pt x="376" y="4544"/>
                    </a:lnTo>
                    <a:lnTo>
                      <a:pt x="343" y="4477"/>
                    </a:lnTo>
                    <a:lnTo>
                      <a:pt x="310" y="4412"/>
                    </a:lnTo>
                    <a:lnTo>
                      <a:pt x="278" y="4346"/>
                    </a:lnTo>
                    <a:lnTo>
                      <a:pt x="249" y="4277"/>
                    </a:lnTo>
                    <a:lnTo>
                      <a:pt x="220" y="4210"/>
                    </a:lnTo>
                    <a:lnTo>
                      <a:pt x="194" y="4140"/>
                    </a:lnTo>
                    <a:lnTo>
                      <a:pt x="169" y="4071"/>
                    </a:lnTo>
                    <a:lnTo>
                      <a:pt x="145" y="4001"/>
                    </a:lnTo>
                    <a:lnTo>
                      <a:pt x="124" y="3930"/>
                    </a:lnTo>
                    <a:lnTo>
                      <a:pt x="104" y="3859"/>
                    </a:lnTo>
                    <a:lnTo>
                      <a:pt x="86" y="3787"/>
                    </a:lnTo>
                    <a:lnTo>
                      <a:pt x="69" y="3714"/>
                    </a:lnTo>
                    <a:lnTo>
                      <a:pt x="55" y="3642"/>
                    </a:lnTo>
                    <a:lnTo>
                      <a:pt x="41" y="3567"/>
                    </a:lnTo>
                    <a:lnTo>
                      <a:pt x="29" y="3495"/>
                    </a:lnTo>
                    <a:lnTo>
                      <a:pt x="20" y="3420"/>
                    </a:lnTo>
                    <a:lnTo>
                      <a:pt x="14" y="3346"/>
                    </a:lnTo>
                    <a:lnTo>
                      <a:pt x="8" y="3269"/>
                    </a:lnTo>
                    <a:lnTo>
                      <a:pt x="4" y="3195"/>
                    </a:lnTo>
                    <a:lnTo>
                      <a:pt x="2" y="3118"/>
                    </a:lnTo>
                    <a:lnTo>
                      <a:pt x="0" y="3044"/>
                    </a:lnTo>
                    <a:lnTo>
                      <a:pt x="2" y="2967"/>
                    </a:lnTo>
                    <a:lnTo>
                      <a:pt x="6" y="2891"/>
                    </a:lnTo>
                    <a:lnTo>
                      <a:pt x="12" y="2814"/>
                    </a:lnTo>
                    <a:lnTo>
                      <a:pt x="20" y="2738"/>
                    </a:lnTo>
                    <a:lnTo>
                      <a:pt x="29" y="2661"/>
                    </a:lnTo>
                    <a:lnTo>
                      <a:pt x="41" y="2585"/>
                    </a:lnTo>
                    <a:lnTo>
                      <a:pt x="53" y="2508"/>
                    </a:lnTo>
                    <a:lnTo>
                      <a:pt x="69" y="2430"/>
                    </a:lnTo>
                    <a:lnTo>
                      <a:pt x="86" y="2353"/>
                    </a:lnTo>
                    <a:lnTo>
                      <a:pt x="106" y="2277"/>
                    </a:lnTo>
                    <a:lnTo>
                      <a:pt x="127" y="2200"/>
                    </a:lnTo>
                    <a:lnTo>
                      <a:pt x="151" y="2126"/>
                    </a:lnTo>
                    <a:lnTo>
                      <a:pt x="176" y="2051"/>
                    </a:lnTo>
                    <a:lnTo>
                      <a:pt x="202" y="1977"/>
                    </a:lnTo>
                    <a:lnTo>
                      <a:pt x="231" y="1906"/>
                    </a:lnTo>
                    <a:lnTo>
                      <a:pt x="261" y="1834"/>
                    </a:lnTo>
                    <a:lnTo>
                      <a:pt x="294" y="1763"/>
                    </a:lnTo>
                    <a:lnTo>
                      <a:pt x="327" y="1694"/>
                    </a:lnTo>
                    <a:lnTo>
                      <a:pt x="361" y="1628"/>
                    </a:lnTo>
                    <a:lnTo>
                      <a:pt x="398" y="1561"/>
                    </a:lnTo>
                    <a:lnTo>
                      <a:pt x="437" y="1494"/>
                    </a:lnTo>
                    <a:lnTo>
                      <a:pt x="476" y="1430"/>
                    </a:lnTo>
                    <a:lnTo>
                      <a:pt x="518" y="1367"/>
                    </a:lnTo>
                    <a:lnTo>
                      <a:pt x="559" y="1304"/>
                    </a:lnTo>
                    <a:lnTo>
                      <a:pt x="604" y="1243"/>
                    </a:lnTo>
                    <a:lnTo>
                      <a:pt x="649" y="1184"/>
                    </a:lnTo>
                    <a:lnTo>
                      <a:pt x="696" y="1126"/>
                    </a:lnTo>
                    <a:lnTo>
                      <a:pt x="743" y="1069"/>
                    </a:lnTo>
                    <a:lnTo>
                      <a:pt x="792" y="1014"/>
                    </a:lnTo>
                    <a:lnTo>
                      <a:pt x="843" y="959"/>
                    </a:lnTo>
                    <a:lnTo>
                      <a:pt x="894" y="906"/>
                    </a:lnTo>
                    <a:lnTo>
                      <a:pt x="947" y="853"/>
                    </a:lnTo>
                    <a:lnTo>
                      <a:pt x="1002" y="802"/>
                    </a:lnTo>
                    <a:lnTo>
                      <a:pt x="1057" y="753"/>
                    </a:lnTo>
                    <a:lnTo>
                      <a:pt x="1114" y="706"/>
                    </a:lnTo>
                    <a:lnTo>
                      <a:pt x="1170" y="659"/>
                    </a:lnTo>
                    <a:lnTo>
                      <a:pt x="1229" y="614"/>
                    </a:lnTo>
                    <a:lnTo>
                      <a:pt x="1288" y="571"/>
                    </a:lnTo>
                    <a:lnTo>
                      <a:pt x="1349" y="529"/>
                    </a:lnTo>
                    <a:lnTo>
                      <a:pt x="1412" y="488"/>
                    </a:lnTo>
                    <a:lnTo>
                      <a:pt x="1474" y="449"/>
                    </a:lnTo>
                    <a:lnTo>
                      <a:pt x="1537" y="412"/>
                    </a:lnTo>
                    <a:lnTo>
                      <a:pt x="1602" y="377"/>
                    </a:lnTo>
                    <a:lnTo>
                      <a:pt x="1666" y="341"/>
                    </a:lnTo>
                    <a:lnTo>
                      <a:pt x="1731" y="308"/>
                    </a:lnTo>
                    <a:lnTo>
                      <a:pt x="1798" y="277"/>
                    </a:lnTo>
                    <a:lnTo>
                      <a:pt x="1866" y="247"/>
                    </a:lnTo>
                    <a:lnTo>
                      <a:pt x="1935" y="220"/>
                    </a:lnTo>
                    <a:lnTo>
                      <a:pt x="2004" y="192"/>
                    </a:lnTo>
                    <a:lnTo>
                      <a:pt x="2072" y="167"/>
                    </a:lnTo>
                    <a:lnTo>
                      <a:pt x="2143" y="143"/>
                    </a:lnTo>
                    <a:lnTo>
                      <a:pt x="2213" y="122"/>
                    </a:lnTo>
                    <a:lnTo>
                      <a:pt x="2286" y="102"/>
                    </a:lnTo>
                    <a:lnTo>
                      <a:pt x="2356" y="84"/>
                    </a:lnTo>
                    <a:lnTo>
                      <a:pt x="2429" y="67"/>
                    </a:lnTo>
                    <a:lnTo>
                      <a:pt x="2503" y="53"/>
                    </a:lnTo>
                    <a:lnTo>
                      <a:pt x="2576" y="39"/>
                    </a:lnTo>
                    <a:lnTo>
                      <a:pt x="2651" y="29"/>
                    </a:lnTo>
                    <a:lnTo>
                      <a:pt x="2725" y="20"/>
                    </a:lnTo>
                    <a:lnTo>
                      <a:pt x="2799" y="12"/>
                    </a:lnTo>
                    <a:lnTo>
                      <a:pt x="2874" y="6"/>
                    </a:lnTo>
                    <a:lnTo>
                      <a:pt x="2948" y="2"/>
                    </a:lnTo>
                    <a:lnTo>
                      <a:pt x="3025" y="0"/>
                    </a:lnTo>
                    <a:lnTo>
                      <a:pt x="3099" y="0"/>
                    </a:lnTo>
                    <a:lnTo>
                      <a:pt x="3176" y="2"/>
                    </a:lnTo>
                    <a:lnTo>
                      <a:pt x="3252" y="6"/>
                    </a:lnTo>
                    <a:lnTo>
                      <a:pt x="3329" y="10"/>
                    </a:lnTo>
                    <a:lnTo>
                      <a:pt x="3405" y="18"/>
                    </a:lnTo>
                    <a:lnTo>
                      <a:pt x="3482" y="27"/>
                    </a:lnTo>
                    <a:lnTo>
                      <a:pt x="3560" y="39"/>
                    </a:lnTo>
                    <a:lnTo>
                      <a:pt x="3637" y="53"/>
                    </a:lnTo>
                    <a:lnTo>
                      <a:pt x="3713" y="69"/>
                    </a:lnTo>
                    <a:lnTo>
                      <a:pt x="3790" y="86"/>
                    </a:lnTo>
                    <a:lnTo>
                      <a:pt x="3866" y="106"/>
                    </a:lnTo>
                    <a:lnTo>
                      <a:pt x="3942" y="126"/>
                    </a:lnTo>
                    <a:lnTo>
                      <a:pt x="4019" y="149"/>
                    </a:lnTo>
                    <a:lnTo>
                      <a:pt x="4093" y="175"/>
                    </a:lnTo>
                    <a:lnTo>
                      <a:pt x="4166" y="202"/>
                    </a:lnTo>
                    <a:lnTo>
                      <a:pt x="4238" y="229"/>
                    </a:lnTo>
                    <a:lnTo>
                      <a:pt x="4309" y="261"/>
                    </a:lnTo>
                    <a:lnTo>
                      <a:pt x="4380" y="292"/>
                    </a:lnTo>
                    <a:lnTo>
                      <a:pt x="4448" y="326"/>
                    </a:lnTo>
                    <a:lnTo>
                      <a:pt x="4517" y="361"/>
                    </a:lnTo>
                    <a:lnTo>
                      <a:pt x="4583" y="396"/>
                    </a:lnTo>
                    <a:lnTo>
                      <a:pt x="4648" y="435"/>
                    </a:lnTo>
                    <a:lnTo>
                      <a:pt x="4713" y="475"/>
                    </a:lnTo>
                    <a:lnTo>
                      <a:pt x="4776" y="516"/>
                    </a:lnTo>
                    <a:lnTo>
                      <a:pt x="4838" y="559"/>
                    </a:lnTo>
                    <a:lnTo>
                      <a:pt x="4899" y="602"/>
                    </a:lnTo>
                    <a:lnTo>
                      <a:pt x="4958" y="647"/>
                    </a:lnTo>
                    <a:lnTo>
                      <a:pt x="5017" y="694"/>
                    </a:lnTo>
                    <a:lnTo>
                      <a:pt x="5074" y="741"/>
                    </a:lnTo>
                    <a:lnTo>
                      <a:pt x="5130" y="792"/>
                    </a:lnTo>
                    <a:lnTo>
                      <a:pt x="5183" y="841"/>
                    </a:lnTo>
                    <a:lnTo>
                      <a:pt x="5238" y="894"/>
                    </a:lnTo>
                    <a:lnTo>
                      <a:pt x="5289" y="947"/>
                    </a:lnTo>
                    <a:lnTo>
                      <a:pt x="5340" y="1000"/>
                    </a:lnTo>
                    <a:lnTo>
                      <a:pt x="5389" y="1055"/>
                    </a:lnTo>
                    <a:lnTo>
                      <a:pt x="5436" y="1112"/>
                    </a:lnTo>
                    <a:lnTo>
                      <a:pt x="5483" y="1171"/>
                    </a:lnTo>
                    <a:lnTo>
                      <a:pt x="5528" y="1228"/>
                    </a:lnTo>
                    <a:lnTo>
                      <a:pt x="5572" y="1288"/>
                    </a:lnTo>
                    <a:lnTo>
                      <a:pt x="5613" y="1349"/>
                    </a:lnTo>
                    <a:lnTo>
                      <a:pt x="5654" y="1410"/>
                    </a:lnTo>
                    <a:lnTo>
                      <a:pt x="5693" y="1473"/>
                    </a:lnTo>
                    <a:lnTo>
                      <a:pt x="5730" y="1536"/>
                    </a:lnTo>
                    <a:lnTo>
                      <a:pt x="5768" y="1600"/>
                    </a:lnTo>
                    <a:lnTo>
                      <a:pt x="5801" y="1665"/>
                    </a:lnTo>
                    <a:lnTo>
                      <a:pt x="5834" y="1732"/>
                    </a:lnTo>
                    <a:lnTo>
                      <a:pt x="5866" y="1798"/>
                    </a:lnTo>
                    <a:lnTo>
                      <a:pt x="5895" y="1865"/>
                    </a:lnTo>
                    <a:lnTo>
                      <a:pt x="5924" y="1934"/>
                    </a:lnTo>
                    <a:lnTo>
                      <a:pt x="5950" y="2002"/>
                    </a:lnTo>
                    <a:lnTo>
                      <a:pt x="5975" y="2073"/>
                    </a:lnTo>
                    <a:lnTo>
                      <a:pt x="5999" y="2141"/>
                    </a:lnTo>
                    <a:lnTo>
                      <a:pt x="6020" y="2214"/>
                    </a:lnTo>
                    <a:lnTo>
                      <a:pt x="6040" y="2285"/>
                    </a:lnTo>
                    <a:lnTo>
                      <a:pt x="6058" y="2357"/>
                    </a:lnTo>
                    <a:lnTo>
                      <a:pt x="6075" y="2430"/>
                    </a:lnTo>
                    <a:lnTo>
                      <a:pt x="6089" y="2502"/>
                    </a:lnTo>
                    <a:lnTo>
                      <a:pt x="6103" y="2575"/>
                    </a:lnTo>
                    <a:lnTo>
                      <a:pt x="6115" y="2649"/>
                    </a:lnTo>
                    <a:lnTo>
                      <a:pt x="6122" y="2724"/>
                    </a:lnTo>
                    <a:lnTo>
                      <a:pt x="6130" y="2798"/>
                    </a:lnTo>
                    <a:lnTo>
                      <a:pt x="6136" y="2873"/>
                    </a:lnTo>
                    <a:lnTo>
                      <a:pt x="6140" y="2949"/>
                    </a:lnTo>
                    <a:lnTo>
                      <a:pt x="6142" y="3024"/>
                    </a:lnTo>
                    <a:lnTo>
                      <a:pt x="6142" y="3100"/>
                    </a:lnTo>
                    <a:lnTo>
                      <a:pt x="6142" y="3177"/>
                    </a:lnTo>
                    <a:lnTo>
                      <a:pt x="6138" y="3253"/>
                    </a:lnTo>
                    <a:lnTo>
                      <a:pt x="6132" y="3330"/>
                    </a:lnTo>
                    <a:lnTo>
                      <a:pt x="6124" y="3406"/>
                    </a:lnTo>
                    <a:lnTo>
                      <a:pt x="6115" y="3483"/>
                    </a:lnTo>
                    <a:lnTo>
                      <a:pt x="6103" y="3559"/>
                    </a:lnTo>
                    <a:lnTo>
                      <a:pt x="6091" y="3636"/>
                    </a:lnTo>
                    <a:lnTo>
                      <a:pt x="6075" y="3712"/>
                    </a:lnTo>
                    <a:lnTo>
                      <a:pt x="6058" y="3789"/>
                    </a:lnTo>
                    <a:lnTo>
                      <a:pt x="6038" y="3867"/>
                    </a:lnTo>
                    <a:close/>
                    <a:moveTo>
                      <a:pt x="3848" y="171"/>
                    </a:moveTo>
                    <a:lnTo>
                      <a:pt x="3848" y="171"/>
                    </a:lnTo>
                    <a:lnTo>
                      <a:pt x="3774" y="151"/>
                    </a:lnTo>
                    <a:lnTo>
                      <a:pt x="3699" y="133"/>
                    </a:lnTo>
                    <a:lnTo>
                      <a:pt x="3623" y="120"/>
                    </a:lnTo>
                    <a:lnTo>
                      <a:pt x="3548" y="106"/>
                    </a:lnTo>
                    <a:lnTo>
                      <a:pt x="3474" y="94"/>
                    </a:lnTo>
                    <a:lnTo>
                      <a:pt x="3399" y="84"/>
                    </a:lnTo>
                    <a:lnTo>
                      <a:pt x="3323" y="78"/>
                    </a:lnTo>
                    <a:lnTo>
                      <a:pt x="3248" y="73"/>
                    </a:lnTo>
                    <a:lnTo>
                      <a:pt x="3174" y="69"/>
                    </a:lnTo>
                    <a:lnTo>
                      <a:pt x="3099" y="67"/>
                    </a:lnTo>
                    <a:lnTo>
                      <a:pt x="3025" y="67"/>
                    </a:lnTo>
                    <a:lnTo>
                      <a:pt x="2952" y="69"/>
                    </a:lnTo>
                    <a:lnTo>
                      <a:pt x="2878" y="73"/>
                    </a:lnTo>
                    <a:lnTo>
                      <a:pt x="2805" y="78"/>
                    </a:lnTo>
                    <a:lnTo>
                      <a:pt x="2731" y="86"/>
                    </a:lnTo>
                    <a:lnTo>
                      <a:pt x="2658" y="96"/>
                    </a:lnTo>
                    <a:lnTo>
                      <a:pt x="2588" y="106"/>
                    </a:lnTo>
                    <a:lnTo>
                      <a:pt x="2515" y="120"/>
                    </a:lnTo>
                    <a:lnTo>
                      <a:pt x="2443" y="133"/>
                    </a:lnTo>
                    <a:lnTo>
                      <a:pt x="2372" y="149"/>
                    </a:lnTo>
                    <a:lnTo>
                      <a:pt x="2302" y="167"/>
                    </a:lnTo>
                    <a:lnTo>
                      <a:pt x="2233" y="186"/>
                    </a:lnTo>
                    <a:lnTo>
                      <a:pt x="2164" y="208"/>
                    </a:lnTo>
                    <a:lnTo>
                      <a:pt x="2094" y="231"/>
                    </a:lnTo>
                    <a:lnTo>
                      <a:pt x="2027" y="255"/>
                    </a:lnTo>
                    <a:lnTo>
                      <a:pt x="1958" y="282"/>
                    </a:lnTo>
                    <a:lnTo>
                      <a:pt x="1892" y="310"/>
                    </a:lnTo>
                    <a:lnTo>
                      <a:pt x="1827" y="337"/>
                    </a:lnTo>
                    <a:lnTo>
                      <a:pt x="1762" y="369"/>
                    </a:lnTo>
                    <a:lnTo>
                      <a:pt x="1698" y="402"/>
                    </a:lnTo>
                    <a:lnTo>
                      <a:pt x="1633" y="435"/>
                    </a:lnTo>
                    <a:lnTo>
                      <a:pt x="1570" y="471"/>
                    </a:lnTo>
                    <a:lnTo>
                      <a:pt x="1510" y="508"/>
                    </a:lnTo>
                    <a:lnTo>
                      <a:pt x="1447" y="545"/>
                    </a:lnTo>
                    <a:lnTo>
                      <a:pt x="1388" y="584"/>
                    </a:lnTo>
                    <a:lnTo>
                      <a:pt x="1327" y="626"/>
                    </a:lnTo>
                    <a:lnTo>
                      <a:pt x="1270" y="669"/>
                    </a:lnTo>
                    <a:lnTo>
                      <a:pt x="1214" y="712"/>
                    </a:lnTo>
                    <a:lnTo>
                      <a:pt x="1157" y="759"/>
                    </a:lnTo>
                    <a:lnTo>
                      <a:pt x="1102" y="804"/>
                    </a:lnTo>
                    <a:lnTo>
                      <a:pt x="1047" y="853"/>
                    </a:lnTo>
                    <a:lnTo>
                      <a:pt x="994" y="902"/>
                    </a:lnTo>
                    <a:lnTo>
                      <a:pt x="943" y="953"/>
                    </a:lnTo>
                    <a:lnTo>
                      <a:pt x="892" y="1004"/>
                    </a:lnTo>
                    <a:lnTo>
                      <a:pt x="843" y="1059"/>
                    </a:lnTo>
                    <a:lnTo>
                      <a:pt x="794" y="1114"/>
                    </a:lnTo>
                    <a:lnTo>
                      <a:pt x="747" y="1169"/>
                    </a:lnTo>
                    <a:lnTo>
                      <a:pt x="702" y="1226"/>
                    </a:lnTo>
                    <a:lnTo>
                      <a:pt x="657" y="1284"/>
                    </a:lnTo>
                    <a:lnTo>
                      <a:pt x="616" y="1343"/>
                    </a:lnTo>
                    <a:lnTo>
                      <a:pt x="572" y="1404"/>
                    </a:lnTo>
                    <a:lnTo>
                      <a:pt x="533" y="1467"/>
                    </a:lnTo>
                    <a:lnTo>
                      <a:pt x="494" y="1530"/>
                    </a:lnTo>
                    <a:lnTo>
                      <a:pt x="457" y="1594"/>
                    </a:lnTo>
                    <a:lnTo>
                      <a:pt x="421" y="1659"/>
                    </a:lnTo>
                    <a:lnTo>
                      <a:pt x="386" y="1726"/>
                    </a:lnTo>
                    <a:lnTo>
                      <a:pt x="355" y="1792"/>
                    </a:lnTo>
                    <a:lnTo>
                      <a:pt x="323" y="1861"/>
                    </a:lnTo>
                    <a:lnTo>
                      <a:pt x="294" y="1932"/>
                    </a:lnTo>
                    <a:lnTo>
                      <a:pt x="267" y="2002"/>
                    </a:lnTo>
                    <a:lnTo>
                      <a:pt x="239" y="2073"/>
                    </a:lnTo>
                    <a:lnTo>
                      <a:pt x="216" y="2145"/>
                    </a:lnTo>
                    <a:lnTo>
                      <a:pt x="192" y="2220"/>
                    </a:lnTo>
                    <a:lnTo>
                      <a:pt x="171" y="2294"/>
                    </a:lnTo>
                    <a:lnTo>
                      <a:pt x="153" y="2369"/>
                    </a:lnTo>
                    <a:lnTo>
                      <a:pt x="135" y="2445"/>
                    </a:lnTo>
                    <a:lnTo>
                      <a:pt x="120" y="2520"/>
                    </a:lnTo>
                    <a:lnTo>
                      <a:pt x="108" y="2594"/>
                    </a:lnTo>
                    <a:lnTo>
                      <a:pt x="96" y="2669"/>
                    </a:lnTo>
                    <a:lnTo>
                      <a:pt x="86" y="2745"/>
                    </a:lnTo>
                    <a:lnTo>
                      <a:pt x="78" y="2820"/>
                    </a:lnTo>
                    <a:lnTo>
                      <a:pt x="74" y="2895"/>
                    </a:lnTo>
                    <a:lnTo>
                      <a:pt x="71" y="2969"/>
                    </a:lnTo>
                    <a:lnTo>
                      <a:pt x="69" y="3044"/>
                    </a:lnTo>
                    <a:lnTo>
                      <a:pt x="69" y="3118"/>
                    </a:lnTo>
                    <a:lnTo>
                      <a:pt x="71" y="3193"/>
                    </a:lnTo>
                    <a:lnTo>
                      <a:pt x="74" y="3265"/>
                    </a:lnTo>
                    <a:lnTo>
                      <a:pt x="80" y="3340"/>
                    </a:lnTo>
                    <a:lnTo>
                      <a:pt x="88" y="3412"/>
                    </a:lnTo>
                    <a:lnTo>
                      <a:pt x="96" y="3485"/>
                    </a:lnTo>
                    <a:lnTo>
                      <a:pt x="108" y="3557"/>
                    </a:lnTo>
                    <a:lnTo>
                      <a:pt x="120" y="3628"/>
                    </a:lnTo>
                    <a:lnTo>
                      <a:pt x="135" y="3701"/>
                    </a:lnTo>
                    <a:lnTo>
                      <a:pt x="151" y="3771"/>
                    </a:lnTo>
                    <a:lnTo>
                      <a:pt x="169" y="3842"/>
                    </a:lnTo>
                    <a:lnTo>
                      <a:pt x="188" y="3910"/>
                    </a:lnTo>
                    <a:lnTo>
                      <a:pt x="210" y="3981"/>
                    </a:lnTo>
                    <a:lnTo>
                      <a:pt x="231" y="4050"/>
                    </a:lnTo>
                    <a:lnTo>
                      <a:pt x="257" y="4116"/>
                    </a:lnTo>
                    <a:lnTo>
                      <a:pt x="282" y="4185"/>
                    </a:lnTo>
                    <a:lnTo>
                      <a:pt x="310" y="4252"/>
                    </a:lnTo>
                    <a:lnTo>
                      <a:pt x="339" y="4316"/>
                    </a:lnTo>
                    <a:lnTo>
                      <a:pt x="371" y="4383"/>
                    </a:lnTo>
                    <a:lnTo>
                      <a:pt x="402" y="4448"/>
                    </a:lnTo>
                    <a:lnTo>
                      <a:pt x="435" y="4510"/>
                    </a:lnTo>
                    <a:lnTo>
                      <a:pt x="471" y="4573"/>
                    </a:lnTo>
                    <a:lnTo>
                      <a:pt x="508" y="4636"/>
                    </a:lnTo>
                    <a:lnTo>
                      <a:pt x="547" y="4697"/>
                    </a:lnTo>
                    <a:lnTo>
                      <a:pt x="586" y="4758"/>
                    </a:lnTo>
                    <a:lnTo>
                      <a:pt x="627" y="4816"/>
                    </a:lnTo>
                    <a:lnTo>
                      <a:pt x="670" y="4875"/>
                    </a:lnTo>
                    <a:lnTo>
                      <a:pt x="714" y="4932"/>
                    </a:lnTo>
                    <a:lnTo>
                      <a:pt x="759" y="4987"/>
                    </a:lnTo>
                    <a:lnTo>
                      <a:pt x="806" y="5042"/>
                    </a:lnTo>
                    <a:lnTo>
                      <a:pt x="855" y="5097"/>
                    </a:lnTo>
                    <a:lnTo>
                      <a:pt x="904" y="5150"/>
                    </a:lnTo>
                    <a:lnTo>
                      <a:pt x="955" y="5201"/>
                    </a:lnTo>
                    <a:lnTo>
                      <a:pt x="1006" y="5252"/>
                    </a:lnTo>
                    <a:lnTo>
                      <a:pt x="1059" y="5301"/>
                    </a:lnTo>
                    <a:lnTo>
                      <a:pt x="1114" y="5350"/>
                    </a:lnTo>
                    <a:lnTo>
                      <a:pt x="1170" y="5397"/>
                    </a:lnTo>
                    <a:lnTo>
                      <a:pt x="1227" y="5442"/>
                    </a:lnTo>
                    <a:lnTo>
                      <a:pt x="1286" y="5487"/>
                    </a:lnTo>
                    <a:lnTo>
                      <a:pt x="1345" y="5530"/>
                    </a:lnTo>
                    <a:lnTo>
                      <a:pt x="1406" y="5571"/>
                    </a:lnTo>
                    <a:lnTo>
                      <a:pt x="1466" y="5611"/>
                    </a:lnTo>
                    <a:lnTo>
                      <a:pt x="1531" y="5650"/>
                    </a:lnTo>
                    <a:lnTo>
                      <a:pt x="1594" y="5687"/>
                    </a:lnTo>
                    <a:lnTo>
                      <a:pt x="1660" y="5722"/>
                    </a:lnTo>
                    <a:lnTo>
                      <a:pt x="1725" y="5758"/>
                    </a:lnTo>
                    <a:lnTo>
                      <a:pt x="1794" y="5791"/>
                    </a:lnTo>
                    <a:lnTo>
                      <a:pt x="1862" y="5820"/>
                    </a:lnTo>
                    <a:lnTo>
                      <a:pt x="1931" y="5850"/>
                    </a:lnTo>
                    <a:lnTo>
                      <a:pt x="2002" y="5879"/>
                    </a:lnTo>
                    <a:lnTo>
                      <a:pt x="2074" y="5905"/>
                    </a:lnTo>
                    <a:lnTo>
                      <a:pt x="2147" y="5930"/>
                    </a:lnTo>
                    <a:lnTo>
                      <a:pt x="2219" y="5952"/>
                    </a:lnTo>
                    <a:lnTo>
                      <a:pt x="2296" y="5973"/>
                    </a:lnTo>
                    <a:lnTo>
                      <a:pt x="2370" y="5993"/>
                    </a:lnTo>
                    <a:lnTo>
                      <a:pt x="2445" y="6009"/>
                    </a:lnTo>
                    <a:lnTo>
                      <a:pt x="2521" y="6024"/>
                    </a:lnTo>
                    <a:lnTo>
                      <a:pt x="2596" y="6038"/>
                    </a:lnTo>
                    <a:lnTo>
                      <a:pt x="2670" y="6048"/>
                    </a:lnTo>
                    <a:lnTo>
                      <a:pt x="2745" y="6058"/>
                    </a:lnTo>
                    <a:lnTo>
                      <a:pt x="2821" y="6066"/>
                    </a:lnTo>
                    <a:lnTo>
                      <a:pt x="2896" y="6071"/>
                    </a:lnTo>
                    <a:lnTo>
                      <a:pt x="2970" y="6073"/>
                    </a:lnTo>
                    <a:lnTo>
                      <a:pt x="3045" y="6075"/>
                    </a:lnTo>
                    <a:lnTo>
                      <a:pt x="3119" y="6075"/>
                    </a:lnTo>
                    <a:lnTo>
                      <a:pt x="3192" y="6073"/>
                    </a:lnTo>
                    <a:lnTo>
                      <a:pt x="3266" y="6069"/>
                    </a:lnTo>
                    <a:lnTo>
                      <a:pt x="3339" y="6064"/>
                    </a:lnTo>
                    <a:lnTo>
                      <a:pt x="3413" y="6058"/>
                    </a:lnTo>
                    <a:lnTo>
                      <a:pt x="3486" y="6048"/>
                    </a:lnTo>
                    <a:lnTo>
                      <a:pt x="3556" y="6036"/>
                    </a:lnTo>
                    <a:lnTo>
                      <a:pt x="3629" y="6024"/>
                    </a:lnTo>
                    <a:lnTo>
                      <a:pt x="3699" y="6009"/>
                    </a:lnTo>
                    <a:lnTo>
                      <a:pt x="3772" y="5993"/>
                    </a:lnTo>
                    <a:lnTo>
                      <a:pt x="3842" y="5975"/>
                    </a:lnTo>
                    <a:lnTo>
                      <a:pt x="3911" y="5956"/>
                    </a:lnTo>
                    <a:lnTo>
                      <a:pt x="3980" y="5934"/>
                    </a:lnTo>
                    <a:lnTo>
                      <a:pt x="4048" y="5913"/>
                    </a:lnTo>
                    <a:lnTo>
                      <a:pt x="4117" y="5887"/>
                    </a:lnTo>
                    <a:lnTo>
                      <a:pt x="4186" y="5862"/>
                    </a:lnTo>
                    <a:lnTo>
                      <a:pt x="4252" y="5834"/>
                    </a:lnTo>
                    <a:lnTo>
                      <a:pt x="4317" y="5805"/>
                    </a:lnTo>
                    <a:lnTo>
                      <a:pt x="4382" y="5773"/>
                    </a:lnTo>
                    <a:lnTo>
                      <a:pt x="4446" y="5742"/>
                    </a:lnTo>
                    <a:lnTo>
                      <a:pt x="4511" y="5709"/>
                    </a:lnTo>
                    <a:lnTo>
                      <a:pt x="4574" y="5673"/>
                    </a:lnTo>
                    <a:lnTo>
                      <a:pt x="4634" y="5636"/>
                    </a:lnTo>
                    <a:lnTo>
                      <a:pt x="4697" y="5599"/>
                    </a:lnTo>
                    <a:lnTo>
                      <a:pt x="4756" y="5558"/>
                    </a:lnTo>
                    <a:lnTo>
                      <a:pt x="4815" y="5516"/>
                    </a:lnTo>
                    <a:lnTo>
                      <a:pt x="4874" y="5475"/>
                    </a:lnTo>
                    <a:lnTo>
                      <a:pt x="4930" y="5430"/>
                    </a:lnTo>
                    <a:lnTo>
                      <a:pt x="4987" y="5385"/>
                    </a:lnTo>
                    <a:lnTo>
                      <a:pt x="5042" y="5338"/>
                    </a:lnTo>
                    <a:lnTo>
                      <a:pt x="5097" y="5291"/>
                    </a:lnTo>
                    <a:lnTo>
                      <a:pt x="5150" y="5242"/>
                    </a:lnTo>
                    <a:lnTo>
                      <a:pt x="5201" y="5191"/>
                    </a:lnTo>
                    <a:lnTo>
                      <a:pt x="5252" y="5138"/>
                    </a:lnTo>
                    <a:lnTo>
                      <a:pt x="5301" y="5085"/>
                    </a:lnTo>
                    <a:lnTo>
                      <a:pt x="5350" y="5030"/>
                    </a:lnTo>
                    <a:lnTo>
                      <a:pt x="5397" y="4975"/>
                    </a:lnTo>
                    <a:lnTo>
                      <a:pt x="5442" y="4916"/>
                    </a:lnTo>
                    <a:lnTo>
                      <a:pt x="5487" y="4860"/>
                    </a:lnTo>
                    <a:lnTo>
                      <a:pt x="5528" y="4799"/>
                    </a:lnTo>
                    <a:lnTo>
                      <a:pt x="5572" y="4738"/>
                    </a:lnTo>
                    <a:lnTo>
                      <a:pt x="5611" y="4677"/>
                    </a:lnTo>
                    <a:lnTo>
                      <a:pt x="5650" y="4614"/>
                    </a:lnTo>
                    <a:lnTo>
                      <a:pt x="5687" y="4550"/>
                    </a:lnTo>
                    <a:lnTo>
                      <a:pt x="5723" y="4485"/>
                    </a:lnTo>
                    <a:lnTo>
                      <a:pt x="5758" y="4418"/>
                    </a:lnTo>
                    <a:lnTo>
                      <a:pt x="5789" y="4350"/>
                    </a:lnTo>
                    <a:lnTo>
                      <a:pt x="5821" y="4281"/>
                    </a:lnTo>
                    <a:lnTo>
                      <a:pt x="5850" y="4212"/>
                    </a:lnTo>
                    <a:lnTo>
                      <a:pt x="5877" y="4142"/>
                    </a:lnTo>
                    <a:lnTo>
                      <a:pt x="5905" y="4069"/>
                    </a:lnTo>
                    <a:lnTo>
                      <a:pt x="5928" y="3997"/>
                    </a:lnTo>
                    <a:lnTo>
                      <a:pt x="5952" y="3924"/>
                    </a:lnTo>
                    <a:lnTo>
                      <a:pt x="5971" y="3850"/>
                    </a:lnTo>
                    <a:lnTo>
                      <a:pt x="5991" y="3773"/>
                    </a:lnTo>
                    <a:lnTo>
                      <a:pt x="6009" y="3699"/>
                    </a:lnTo>
                    <a:lnTo>
                      <a:pt x="6024" y="3624"/>
                    </a:lnTo>
                    <a:lnTo>
                      <a:pt x="6036" y="3548"/>
                    </a:lnTo>
                    <a:lnTo>
                      <a:pt x="6048" y="3473"/>
                    </a:lnTo>
                    <a:lnTo>
                      <a:pt x="6058" y="3399"/>
                    </a:lnTo>
                    <a:lnTo>
                      <a:pt x="6066" y="3324"/>
                    </a:lnTo>
                    <a:lnTo>
                      <a:pt x="6070" y="3248"/>
                    </a:lnTo>
                    <a:lnTo>
                      <a:pt x="6073" y="3173"/>
                    </a:lnTo>
                    <a:lnTo>
                      <a:pt x="6075" y="3098"/>
                    </a:lnTo>
                    <a:lnTo>
                      <a:pt x="6075" y="3026"/>
                    </a:lnTo>
                    <a:lnTo>
                      <a:pt x="6073" y="2951"/>
                    </a:lnTo>
                    <a:lnTo>
                      <a:pt x="6070" y="2877"/>
                    </a:lnTo>
                    <a:lnTo>
                      <a:pt x="6064" y="2804"/>
                    </a:lnTo>
                    <a:lnTo>
                      <a:pt x="6056" y="2732"/>
                    </a:lnTo>
                    <a:lnTo>
                      <a:pt x="6048" y="2659"/>
                    </a:lnTo>
                    <a:lnTo>
                      <a:pt x="6036" y="2587"/>
                    </a:lnTo>
                    <a:lnTo>
                      <a:pt x="6022" y="2514"/>
                    </a:lnTo>
                    <a:lnTo>
                      <a:pt x="6009" y="2443"/>
                    </a:lnTo>
                    <a:lnTo>
                      <a:pt x="5993" y="2373"/>
                    </a:lnTo>
                    <a:lnTo>
                      <a:pt x="5975" y="2302"/>
                    </a:lnTo>
                    <a:lnTo>
                      <a:pt x="5956" y="2232"/>
                    </a:lnTo>
                    <a:lnTo>
                      <a:pt x="5934" y="2163"/>
                    </a:lnTo>
                    <a:lnTo>
                      <a:pt x="5911" y="2094"/>
                    </a:lnTo>
                    <a:lnTo>
                      <a:pt x="5887" y="2026"/>
                    </a:lnTo>
                    <a:lnTo>
                      <a:pt x="5862" y="1959"/>
                    </a:lnTo>
                    <a:lnTo>
                      <a:pt x="5834" y="1892"/>
                    </a:lnTo>
                    <a:lnTo>
                      <a:pt x="5805" y="1826"/>
                    </a:lnTo>
                    <a:lnTo>
                      <a:pt x="5773" y="1761"/>
                    </a:lnTo>
                    <a:lnTo>
                      <a:pt x="5742" y="1696"/>
                    </a:lnTo>
                    <a:lnTo>
                      <a:pt x="5707" y="1632"/>
                    </a:lnTo>
                    <a:lnTo>
                      <a:pt x="5672" y="1569"/>
                    </a:lnTo>
                    <a:lnTo>
                      <a:pt x="5636" y="1508"/>
                    </a:lnTo>
                    <a:lnTo>
                      <a:pt x="5597" y="1447"/>
                    </a:lnTo>
                    <a:lnTo>
                      <a:pt x="5558" y="1386"/>
                    </a:lnTo>
                    <a:lnTo>
                      <a:pt x="5517" y="1328"/>
                    </a:lnTo>
                    <a:lnTo>
                      <a:pt x="5474" y="1269"/>
                    </a:lnTo>
                    <a:lnTo>
                      <a:pt x="5430" y="1212"/>
                    </a:lnTo>
                    <a:lnTo>
                      <a:pt x="5385" y="1155"/>
                    </a:lnTo>
                    <a:lnTo>
                      <a:pt x="5338" y="1100"/>
                    </a:lnTo>
                    <a:lnTo>
                      <a:pt x="5289" y="1047"/>
                    </a:lnTo>
                    <a:lnTo>
                      <a:pt x="5240" y="994"/>
                    </a:lnTo>
                    <a:lnTo>
                      <a:pt x="5189" y="941"/>
                    </a:lnTo>
                    <a:lnTo>
                      <a:pt x="5138" y="890"/>
                    </a:lnTo>
                    <a:lnTo>
                      <a:pt x="5085" y="841"/>
                    </a:lnTo>
                    <a:lnTo>
                      <a:pt x="5030" y="794"/>
                    </a:lnTo>
                    <a:lnTo>
                      <a:pt x="4974" y="747"/>
                    </a:lnTo>
                    <a:lnTo>
                      <a:pt x="4917" y="700"/>
                    </a:lnTo>
                    <a:lnTo>
                      <a:pt x="4858" y="657"/>
                    </a:lnTo>
                    <a:lnTo>
                      <a:pt x="4799" y="614"/>
                    </a:lnTo>
                    <a:lnTo>
                      <a:pt x="4738" y="573"/>
                    </a:lnTo>
                    <a:lnTo>
                      <a:pt x="4678" y="531"/>
                    </a:lnTo>
                    <a:lnTo>
                      <a:pt x="4613" y="492"/>
                    </a:lnTo>
                    <a:lnTo>
                      <a:pt x="4550" y="455"/>
                    </a:lnTo>
                    <a:lnTo>
                      <a:pt x="4484" y="420"/>
                    </a:lnTo>
                    <a:lnTo>
                      <a:pt x="4419" y="386"/>
                    </a:lnTo>
                    <a:lnTo>
                      <a:pt x="4350" y="353"/>
                    </a:lnTo>
                    <a:lnTo>
                      <a:pt x="4282" y="322"/>
                    </a:lnTo>
                    <a:lnTo>
                      <a:pt x="4213" y="292"/>
                    </a:lnTo>
                    <a:lnTo>
                      <a:pt x="4142" y="265"/>
                    </a:lnTo>
                    <a:lnTo>
                      <a:pt x="4070" y="239"/>
                    </a:lnTo>
                    <a:lnTo>
                      <a:pt x="3997" y="214"/>
                    </a:lnTo>
                    <a:lnTo>
                      <a:pt x="3923" y="190"/>
                    </a:lnTo>
                    <a:lnTo>
                      <a:pt x="3848" y="17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1308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  <p:sp>
            <p:nvSpPr>
              <p:cNvPr id="15372" name="Freeform 9"/>
              <p:cNvSpPr>
                <a:spLocks noEditPoints="1"/>
              </p:cNvSpPr>
              <p:nvPr/>
            </p:nvSpPr>
            <p:spPr bwMode="auto">
              <a:xfrm rot="10800000" flipV="1">
                <a:off x="3601542" y="629741"/>
                <a:ext cx="289916" cy="289916"/>
              </a:xfrm>
              <a:custGeom>
                <a:avLst/>
                <a:gdLst>
                  <a:gd name="T0" fmla="*/ 2147483647 w 4320"/>
                  <a:gd name="T1" fmla="*/ 2147483647 h 4320"/>
                  <a:gd name="T2" fmla="*/ 2147483647 w 4320"/>
                  <a:gd name="T3" fmla="*/ 2147483647 h 4320"/>
                  <a:gd name="T4" fmla="*/ 2147483647 w 4320"/>
                  <a:gd name="T5" fmla="*/ 2147483647 h 4320"/>
                  <a:gd name="T6" fmla="*/ 2147483647 w 4320"/>
                  <a:gd name="T7" fmla="*/ 2147483647 h 4320"/>
                  <a:gd name="T8" fmla="*/ 2147483647 w 4320"/>
                  <a:gd name="T9" fmla="*/ 2147483647 h 4320"/>
                  <a:gd name="T10" fmla="*/ 2147483647 w 4320"/>
                  <a:gd name="T11" fmla="*/ 2147483647 h 4320"/>
                  <a:gd name="T12" fmla="*/ 2147483647 w 4320"/>
                  <a:gd name="T13" fmla="*/ 2147483647 h 4320"/>
                  <a:gd name="T14" fmla="*/ 2147483647 w 4320"/>
                  <a:gd name="T15" fmla="*/ 2147483647 h 4320"/>
                  <a:gd name="T16" fmla="*/ 2147483647 w 4320"/>
                  <a:gd name="T17" fmla="*/ 2147483647 h 4320"/>
                  <a:gd name="T18" fmla="*/ 2147483647 w 4320"/>
                  <a:gd name="T19" fmla="*/ 2147483647 h 4320"/>
                  <a:gd name="T20" fmla="*/ 2147483647 w 4320"/>
                  <a:gd name="T21" fmla="*/ 2147483647 h 4320"/>
                  <a:gd name="T22" fmla="*/ 2147483647 w 4320"/>
                  <a:gd name="T23" fmla="*/ 2147483647 h 4320"/>
                  <a:gd name="T24" fmla="*/ 2147483647 w 4320"/>
                  <a:gd name="T25" fmla="*/ 2147483647 h 4320"/>
                  <a:gd name="T26" fmla="*/ 2147483647 w 4320"/>
                  <a:gd name="T27" fmla="*/ 2147483647 h 4320"/>
                  <a:gd name="T28" fmla="*/ 2147483647 w 4320"/>
                  <a:gd name="T29" fmla="*/ 2147483647 h 4320"/>
                  <a:gd name="T30" fmla="*/ 2147483647 w 4320"/>
                  <a:gd name="T31" fmla="*/ 2147483647 h 4320"/>
                  <a:gd name="T32" fmla="*/ 2147483647 w 4320"/>
                  <a:gd name="T33" fmla="*/ 2147483647 h 4320"/>
                  <a:gd name="T34" fmla="*/ 2147483647 w 4320"/>
                  <a:gd name="T35" fmla="*/ 2147483647 h 4320"/>
                  <a:gd name="T36" fmla="*/ 2147483647 w 4320"/>
                  <a:gd name="T37" fmla="*/ 2147483647 h 4320"/>
                  <a:gd name="T38" fmla="*/ 2147483647 w 4320"/>
                  <a:gd name="T39" fmla="*/ 2147483647 h 4320"/>
                  <a:gd name="T40" fmla="*/ 2147483647 w 4320"/>
                  <a:gd name="T41" fmla="*/ 2147483647 h 4320"/>
                  <a:gd name="T42" fmla="*/ 2147483647 w 4320"/>
                  <a:gd name="T43" fmla="*/ 2147483647 h 4320"/>
                  <a:gd name="T44" fmla="*/ 2147483647 w 4320"/>
                  <a:gd name="T45" fmla="*/ 2147483647 h 4320"/>
                  <a:gd name="T46" fmla="*/ 2147483647 w 4320"/>
                  <a:gd name="T47" fmla="*/ 2147483647 h 4320"/>
                  <a:gd name="T48" fmla="*/ 2147483647 w 4320"/>
                  <a:gd name="T49" fmla="*/ 2147483647 h 4320"/>
                  <a:gd name="T50" fmla="*/ 2147483647 w 4320"/>
                  <a:gd name="T51" fmla="*/ 2147483647 h 4320"/>
                  <a:gd name="T52" fmla="*/ 2147483647 w 4320"/>
                  <a:gd name="T53" fmla="*/ 2147483647 h 4320"/>
                  <a:gd name="T54" fmla="*/ 2147483647 w 4320"/>
                  <a:gd name="T55" fmla="*/ 2147483647 h 4320"/>
                  <a:gd name="T56" fmla="*/ 2147483647 w 4320"/>
                  <a:gd name="T57" fmla="*/ 2147483647 h 4320"/>
                  <a:gd name="T58" fmla="*/ 2147483647 w 4320"/>
                  <a:gd name="T59" fmla="*/ 2147483647 h 4320"/>
                  <a:gd name="T60" fmla="*/ 2147483647 w 4320"/>
                  <a:gd name="T61" fmla="*/ 2147483647 h 4320"/>
                  <a:gd name="T62" fmla="*/ 2147483647 w 4320"/>
                  <a:gd name="T63" fmla="*/ 2147483647 h 4320"/>
                  <a:gd name="T64" fmla="*/ 2147483647 w 4320"/>
                  <a:gd name="T65" fmla="*/ 2147483647 h 4320"/>
                  <a:gd name="T66" fmla="*/ 2147483647 w 4320"/>
                  <a:gd name="T67" fmla="*/ 2147483647 h 4320"/>
                  <a:gd name="T68" fmla="*/ 2147483647 w 4320"/>
                  <a:gd name="T69" fmla="*/ 2147483647 h 4320"/>
                  <a:gd name="T70" fmla="*/ 2147483647 w 4320"/>
                  <a:gd name="T71" fmla="*/ 2147483647 h 4320"/>
                  <a:gd name="T72" fmla="*/ 2147483647 w 4320"/>
                  <a:gd name="T73" fmla="*/ 2147483647 h 4320"/>
                  <a:gd name="T74" fmla="*/ 2147483647 w 4320"/>
                  <a:gd name="T75" fmla="*/ 2147483647 h 4320"/>
                  <a:gd name="T76" fmla="*/ 2147483647 w 4320"/>
                  <a:gd name="T77" fmla="*/ 2147483647 h 4320"/>
                  <a:gd name="T78" fmla="*/ 2147483647 w 4320"/>
                  <a:gd name="T79" fmla="*/ 2147483647 h 4320"/>
                  <a:gd name="T80" fmla="*/ 2147483647 w 4320"/>
                  <a:gd name="T81" fmla="*/ 2147483647 h 4320"/>
                  <a:gd name="T82" fmla="*/ 2147483647 w 4320"/>
                  <a:gd name="T83" fmla="*/ 2147483647 h 4320"/>
                  <a:gd name="T84" fmla="*/ 2147483647 w 4320"/>
                  <a:gd name="T85" fmla="*/ 2147483647 h 4320"/>
                  <a:gd name="T86" fmla="*/ 2147483647 w 4320"/>
                  <a:gd name="T87" fmla="*/ 2147483647 h 4320"/>
                  <a:gd name="T88" fmla="*/ 2147483647 w 4320"/>
                  <a:gd name="T89" fmla="*/ 2147483647 h 4320"/>
                  <a:gd name="T90" fmla="*/ 2147483647 w 4320"/>
                  <a:gd name="T91" fmla="*/ 2147483647 h 4320"/>
                  <a:gd name="T92" fmla="*/ 2147483647 w 4320"/>
                  <a:gd name="T93" fmla="*/ 2147483647 h 4320"/>
                  <a:gd name="T94" fmla="*/ 2147483647 w 4320"/>
                  <a:gd name="T95" fmla="*/ 2147483647 h 4320"/>
                  <a:gd name="T96" fmla="*/ 2147483647 w 4320"/>
                  <a:gd name="T97" fmla="*/ 2147483647 h 4320"/>
                  <a:gd name="T98" fmla="*/ 2147483647 w 4320"/>
                  <a:gd name="T99" fmla="*/ 2147483647 h 4320"/>
                  <a:gd name="T100" fmla="*/ 2147483647 w 4320"/>
                  <a:gd name="T101" fmla="*/ 2147483647 h 4320"/>
                  <a:gd name="T102" fmla="*/ 2147483647 w 4320"/>
                  <a:gd name="T103" fmla="*/ 2147483647 h 4320"/>
                  <a:gd name="T104" fmla="*/ 2147483647 w 4320"/>
                  <a:gd name="T105" fmla="*/ 2147483647 h 4320"/>
                  <a:gd name="T106" fmla="*/ 2147483647 w 4320"/>
                  <a:gd name="T107" fmla="*/ 2147483647 h 4320"/>
                  <a:gd name="T108" fmla="*/ 2147483647 w 4320"/>
                  <a:gd name="T109" fmla="*/ 2147483647 h 4320"/>
                  <a:gd name="T110" fmla="*/ 2147483647 w 4320"/>
                  <a:gd name="T111" fmla="*/ 2147483647 h 4320"/>
                  <a:gd name="T112" fmla="*/ 2147483647 w 4320"/>
                  <a:gd name="T113" fmla="*/ 2147483647 h 4320"/>
                  <a:gd name="T114" fmla="*/ 2147483647 w 4320"/>
                  <a:gd name="T115" fmla="*/ 2147483647 h 4320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320"/>
                  <a:gd name="T175" fmla="*/ 0 h 4320"/>
                  <a:gd name="T176" fmla="*/ 4320 w 4320"/>
                  <a:gd name="T177" fmla="*/ 4320 h 4320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320" h="4320">
                    <a:moveTo>
                      <a:pt x="4245" y="2719"/>
                    </a:moveTo>
                    <a:lnTo>
                      <a:pt x="4245" y="2719"/>
                    </a:lnTo>
                    <a:lnTo>
                      <a:pt x="4231" y="2773"/>
                    </a:lnTo>
                    <a:lnTo>
                      <a:pt x="4215" y="2826"/>
                    </a:lnTo>
                    <a:lnTo>
                      <a:pt x="4197" y="2878"/>
                    </a:lnTo>
                    <a:lnTo>
                      <a:pt x="4178" y="2930"/>
                    </a:lnTo>
                    <a:lnTo>
                      <a:pt x="4158" y="2980"/>
                    </a:lnTo>
                    <a:lnTo>
                      <a:pt x="4138" y="3031"/>
                    </a:lnTo>
                    <a:lnTo>
                      <a:pt x="4115" y="3080"/>
                    </a:lnTo>
                    <a:lnTo>
                      <a:pt x="4091" y="3128"/>
                    </a:lnTo>
                    <a:lnTo>
                      <a:pt x="4067" y="3176"/>
                    </a:lnTo>
                    <a:lnTo>
                      <a:pt x="4040" y="3223"/>
                    </a:lnTo>
                    <a:lnTo>
                      <a:pt x="4014" y="3269"/>
                    </a:lnTo>
                    <a:lnTo>
                      <a:pt x="3986" y="3315"/>
                    </a:lnTo>
                    <a:lnTo>
                      <a:pt x="3958" y="3359"/>
                    </a:lnTo>
                    <a:lnTo>
                      <a:pt x="3927" y="3402"/>
                    </a:lnTo>
                    <a:lnTo>
                      <a:pt x="3897" y="3445"/>
                    </a:lnTo>
                    <a:lnTo>
                      <a:pt x="3865" y="3488"/>
                    </a:lnTo>
                    <a:lnTo>
                      <a:pt x="3831" y="3528"/>
                    </a:lnTo>
                    <a:lnTo>
                      <a:pt x="3798" y="3569"/>
                    </a:lnTo>
                    <a:lnTo>
                      <a:pt x="3763" y="3608"/>
                    </a:lnTo>
                    <a:lnTo>
                      <a:pt x="3727" y="3646"/>
                    </a:lnTo>
                    <a:lnTo>
                      <a:pt x="3691" y="3683"/>
                    </a:lnTo>
                    <a:lnTo>
                      <a:pt x="3654" y="3719"/>
                    </a:lnTo>
                    <a:lnTo>
                      <a:pt x="3617" y="3755"/>
                    </a:lnTo>
                    <a:lnTo>
                      <a:pt x="3577" y="3790"/>
                    </a:lnTo>
                    <a:lnTo>
                      <a:pt x="3538" y="3823"/>
                    </a:lnTo>
                    <a:lnTo>
                      <a:pt x="3497" y="3857"/>
                    </a:lnTo>
                    <a:lnTo>
                      <a:pt x="3456" y="3887"/>
                    </a:lnTo>
                    <a:lnTo>
                      <a:pt x="3414" y="3918"/>
                    </a:lnTo>
                    <a:lnTo>
                      <a:pt x="3372" y="3948"/>
                    </a:lnTo>
                    <a:lnTo>
                      <a:pt x="3328" y="3976"/>
                    </a:lnTo>
                    <a:lnTo>
                      <a:pt x="3284" y="4004"/>
                    </a:lnTo>
                    <a:lnTo>
                      <a:pt x="3240" y="4030"/>
                    </a:lnTo>
                    <a:lnTo>
                      <a:pt x="3195" y="4055"/>
                    </a:lnTo>
                    <a:lnTo>
                      <a:pt x="3149" y="4080"/>
                    </a:lnTo>
                    <a:lnTo>
                      <a:pt x="3103" y="4103"/>
                    </a:lnTo>
                    <a:lnTo>
                      <a:pt x="3056" y="4126"/>
                    </a:lnTo>
                    <a:lnTo>
                      <a:pt x="3008" y="4146"/>
                    </a:lnTo>
                    <a:lnTo>
                      <a:pt x="2960" y="4166"/>
                    </a:lnTo>
                    <a:lnTo>
                      <a:pt x="2912" y="4184"/>
                    </a:lnTo>
                    <a:lnTo>
                      <a:pt x="2863" y="4203"/>
                    </a:lnTo>
                    <a:lnTo>
                      <a:pt x="2814" y="4219"/>
                    </a:lnTo>
                    <a:lnTo>
                      <a:pt x="2765" y="4233"/>
                    </a:lnTo>
                    <a:lnTo>
                      <a:pt x="2714" y="4248"/>
                    </a:lnTo>
                    <a:lnTo>
                      <a:pt x="2663" y="4260"/>
                    </a:lnTo>
                    <a:lnTo>
                      <a:pt x="2613" y="4272"/>
                    </a:lnTo>
                    <a:lnTo>
                      <a:pt x="2561" y="4283"/>
                    </a:lnTo>
                    <a:lnTo>
                      <a:pt x="2509" y="4292"/>
                    </a:lnTo>
                    <a:lnTo>
                      <a:pt x="2457" y="4300"/>
                    </a:lnTo>
                    <a:lnTo>
                      <a:pt x="2405" y="4307"/>
                    </a:lnTo>
                    <a:lnTo>
                      <a:pt x="2353" y="4312"/>
                    </a:lnTo>
                    <a:lnTo>
                      <a:pt x="2300" y="4316"/>
                    </a:lnTo>
                    <a:lnTo>
                      <a:pt x="2247" y="4319"/>
                    </a:lnTo>
                    <a:lnTo>
                      <a:pt x="2193" y="4320"/>
                    </a:lnTo>
                    <a:lnTo>
                      <a:pt x="2140" y="4320"/>
                    </a:lnTo>
                    <a:lnTo>
                      <a:pt x="2087" y="4319"/>
                    </a:lnTo>
                    <a:lnTo>
                      <a:pt x="2033" y="4316"/>
                    </a:lnTo>
                    <a:lnTo>
                      <a:pt x="1979" y="4312"/>
                    </a:lnTo>
                    <a:lnTo>
                      <a:pt x="1926" y="4307"/>
                    </a:lnTo>
                    <a:lnTo>
                      <a:pt x="1871" y="4300"/>
                    </a:lnTo>
                    <a:lnTo>
                      <a:pt x="1818" y="4292"/>
                    </a:lnTo>
                    <a:lnTo>
                      <a:pt x="1763" y="4283"/>
                    </a:lnTo>
                    <a:lnTo>
                      <a:pt x="1710" y="4272"/>
                    </a:lnTo>
                    <a:lnTo>
                      <a:pt x="1655" y="4260"/>
                    </a:lnTo>
                    <a:lnTo>
                      <a:pt x="1602" y="4245"/>
                    </a:lnTo>
                    <a:lnTo>
                      <a:pt x="1547" y="4231"/>
                    </a:lnTo>
                    <a:lnTo>
                      <a:pt x="1495" y="4215"/>
                    </a:lnTo>
                    <a:lnTo>
                      <a:pt x="1442" y="4197"/>
                    </a:lnTo>
                    <a:lnTo>
                      <a:pt x="1392" y="4178"/>
                    </a:lnTo>
                    <a:lnTo>
                      <a:pt x="1341" y="4158"/>
                    </a:lnTo>
                    <a:lnTo>
                      <a:pt x="1290" y="4136"/>
                    </a:lnTo>
                    <a:lnTo>
                      <a:pt x="1241" y="4115"/>
                    </a:lnTo>
                    <a:lnTo>
                      <a:pt x="1193" y="4091"/>
                    </a:lnTo>
                    <a:lnTo>
                      <a:pt x="1145" y="4067"/>
                    </a:lnTo>
                    <a:lnTo>
                      <a:pt x="1097" y="4040"/>
                    </a:lnTo>
                    <a:lnTo>
                      <a:pt x="1052" y="4014"/>
                    </a:lnTo>
                    <a:lnTo>
                      <a:pt x="1007" y="3986"/>
                    </a:lnTo>
                    <a:lnTo>
                      <a:pt x="961" y="3958"/>
                    </a:lnTo>
                    <a:lnTo>
                      <a:pt x="919" y="3927"/>
                    </a:lnTo>
                    <a:lnTo>
                      <a:pt x="875" y="3897"/>
                    </a:lnTo>
                    <a:lnTo>
                      <a:pt x="834" y="3865"/>
                    </a:lnTo>
                    <a:lnTo>
                      <a:pt x="792" y="3831"/>
                    </a:lnTo>
                    <a:lnTo>
                      <a:pt x="752" y="3798"/>
                    </a:lnTo>
                    <a:lnTo>
                      <a:pt x="714" y="3763"/>
                    </a:lnTo>
                    <a:lnTo>
                      <a:pt x="675" y="3727"/>
                    </a:lnTo>
                    <a:lnTo>
                      <a:pt x="638" y="3691"/>
                    </a:lnTo>
                    <a:lnTo>
                      <a:pt x="601" y="3654"/>
                    </a:lnTo>
                    <a:lnTo>
                      <a:pt x="566" y="3616"/>
                    </a:lnTo>
                    <a:lnTo>
                      <a:pt x="531" y="3577"/>
                    </a:lnTo>
                    <a:lnTo>
                      <a:pt x="497" y="3538"/>
                    </a:lnTo>
                    <a:lnTo>
                      <a:pt x="465" y="3497"/>
                    </a:lnTo>
                    <a:lnTo>
                      <a:pt x="433" y="3456"/>
                    </a:lnTo>
                    <a:lnTo>
                      <a:pt x="402" y="3414"/>
                    </a:lnTo>
                    <a:lnTo>
                      <a:pt x="373" y="3372"/>
                    </a:lnTo>
                    <a:lnTo>
                      <a:pt x="345" y="3328"/>
                    </a:lnTo>
                    <a:lnTo>
                      <a:pt x="317" y="3284"/>
                    </a:lnTo>
                    <a:lnTo>
                      <a:pt x="290" y="3240"/>
                    </a:lnTo>
                    <a:lnTo>
                      <a:pt x="265" y="3195"/>
                    </a:lnTo>
                    <a:lnTo>
                      <a:pt x="241" y="3149"/>
                    </a:lnTo>
                    <a:lnTo>
                      <a:pt x="217" y="3103"/>
                    </a:lnTo>
                    <a:lnTo>
                      <a:pt x="196" y="3056"/>
                    </a:lnTo>
                    <a:lnTo>
                      <a:pt x="174" y="3008"/>
                    </a:lnTo>
                    <a:lnTo>
                      <a:pt x="154" y="2960"/>
                    </a:lnTo>
                    <a:lnTo>
                      <a:pt x="136" y="2912"/>
                    </a:lnTo>
                    <a:lnTo>
                      <a:pt x="119" y="2863"/>
                    </a:lnTo>
                    <a:lnTo>
                      <a:pt x="103" y="2814"/>
                    </a:lnTo>
                    <a:lnTo>
                      <a:pt x="87" y="2763"/>
                    </a:lnTo>
                    <a:lnTo>
                      <a:pt x="73" y="2714"/>
                    </a:lnTo>
                    <a:lnTo>
                      <a:pt x="60" y="2663"/>
                    </a:lnTo>
                    <a:lnTo>
                      <a:pt x="48" y="2611"/>
                    </a:lnTo>
                    <a:lnTo>
                      <a:pt x="39" y="2561"/>
                    </a:lnTo>
                    <a:lnTo>
                      <a:pt x="29" y="2509"/>
                    </a:lnTo>
                    <a:lnTo>
                      <a:pt x="21" y="2457"/>
                    </a:lnTo>
                    <a:lnTo>
                      <a:pt x="15" y="2405"/>
                    </a:lnTo>
                    <a:lnTo>
                      <a:pt x="9" y="2353"/>
                    </a:lnTo>
                    <a:lnTo>
                      <a:pt x="5" y="2300"/>
                    </a:lnTo>
                    <a:lnTo>
                      <a:pt x="3" y="2247"/>
                    </a:lnTo>
                    <a:lnTo>
                      <a:pt x="1" y="2193"/>
                    </a:lnTo>
                    <a:lnTo>
                      <a:pt x="0" y="2140"/>
                    </a:lnTo>
                    <a:lnTo>
                      <a:pt x="1" y="2087"/>
                    </a:lnTo>
                    <a:lnTo>
                      <a:pt x="4" y="2033"/>
                    </a:lnTo>
                    <a:lnTo>
                      <a:pt x="8" y="1979"/>
                    </a:lnTo>
                    <a:lnTo>
                      <a:pt x="13" y="1926"/>
                    </a:lnTo>
                    <a:lnTo>
                      <a:pt x="20" y="1871"/>
                    </a:lnTo>
                    <a:lnTo>
                      <a:pt x="28" y="1818"/>
                    </a:lnTo>
                    <a:lnTo>
                      <a:pt x="37" y="1763"/>
                    </a:lnTo>
                    <a:lnTo>
                      <a:pt x="49" y="1710"/>
                    </a:lnTo>
                    <a:lnTo>
                      <a:pt x="61" y="1655"/>
                    </a:lnTo>
                    <a:lnTo>
                      <a:pt x="75" y="1602"/>
                    </a:lnTo>
                    <a:lnTo>
                      <a:pt x="89" y="1547"/>
                    </a:lnTo>
                    <a:lnTo>
                      <a:pt x="107" y="1494"/>
                    </a:lnTo>
                    <a:lnTo>
                      <a:pt x="124" y="1442"/>
                    </a:lnTo>
                    <a:lnTo>
                      <a:pt x="142" y="1392"/>
                    </a:lnTo>
                    <a:lnTo>
                      <a:pt x="162" y="1340"/>
                    </a:lnTo>
                    <a:lnTo>
                      <a:pt x="184" y="1290"/>
                    </a:lnTo>
                    <a:lnTo>
                      <a:pt x="206" y="1241"/>
                    </a:lnTo>
                    <a:lnTo>
                      <a:pt x="229" y="1192"/>
                    </a:lnTo>
                    <a:lnTo>
                      <a:pt x="254" y="1145"/>
                    </a:lnTo>
                    <a:lnTo>
                      <a:pt x="280" y="1097"/>
                    </a:lnTo>
                    <a:lnTo>
                      <a:pt x="306" y="1052"/>
                    </a:lnTo>
                    <a:lnTo>
                      <a:pt x="334" y="1007"/>
                    </a:lnTo>
                    <a:lnTo>
                      <a:pt x="364" y="961"/>
                    </a:lnTo>
                    <a:lnTo>
                      <a:pt x="393" y="918"/>
                    </a:lnTo>
                    <a:lnTo>
                      <a:pt x="425" y="875"/>
                    </a:lnTo>
                    <a:lnTo>
                      <a:pt x="457" y="834"/>
                    </a:lnTo>
                    <a:lnTo>
                      <a:pt x="489" y="792"/>
                    </a:lnTo>
                    <a:lnTo>
                      <a:pt x="522" y="752"/>
                    </a:lnTo>
                    <a:lnTo>
                      <a:pt x="557" y="712"/>
                    </a:lnTo>
                    <a:lnTo>
                      <a:pt x="593" y="675"/>
                    </a:lnTo>
                    <a:lnTo>
                      <a:pt x="629" y="638"/>
                    </a:lnTo>
                    <a:lnTo>
                      <a:pt x="666" y="601"/>
                    </a:lnTo>
                    <a:lnTo>
                      <a:pt x="704" y="565"/>
                    </a:lnTo>
                    <a:lnTo>
                      <a:pt x="743" y="531"/>
                    </a:lnTo>
                    <a:lnTo>
                      <a:pt x="783" y="497"/>
                    </a:lnTo>
                    <a:lnTo>
                      <a:pt x="823" y="465"/>
                    </a:lnTo>
                    <a:lnTo>
                      <a:pt x="864" y="433"/>
                    </a:lnTo>
                    <a:lnTo>
                      <a:pt x="907" y="402"/>
                    </a:lnTo>
                    <a:lnTo>
                      <a:pt x="949" y="373"/>
                    </a:lnTo>
                    <a:lnTo>
                      <a:pt x="992" y="344"/>
                    </a:lnTo>
                    <a:lnTo>
                      <a:pt x="1036" y="317"/>
                    </a:lnTo>
                    <a:lnTo>
                      <a:pt x="1081" y="290"/>
                    </a:lnTo>
                    <a:lnTo>
                      <a:pt x="1125" y="265"/>
                    </a:lnTo>
                    <a:lnTo>
                      <a:pt x="1172" y="241"/>
                    </a:lnTo>
                    <a:lnTo>
                      <a:pt x="1218" y="217"/>
                    </a:lnTo>
                    <a:lnTo>
                      <a:pt x="1265" y="196"/>
                    </a:lnTo>
                    <a:lnTo>
                      <a:pt x="1313" y="174"/>
                    </a:lnTo>
                    <a:lnTo>
                      <a:pt x="1361" y="154"/>
                    </a:lnTo>
                    <a:lnTo>
                      <a:pt x="1409" y="136"/>
                    </a:lnTo>
                    <a:lnTo>
                      <a:pt x="1458" y="119"/>
                    </a:lnTo>
                    <a:lnTo>
                      <a:pt x="1507" y="103"/>
                    </a:lnTo>
                    <a:lnTo>
                      <a:pt x="1557" y="87"/>
                    </a:lnTo>
                    <a:lnTo>
                      <a:pt x="1607" y="73"/>
                    </a:lnTo>
                    <a:lnTo>
                      <a:pt x="1658" y="60"/>
                    </a:lnTo>
                    <a:lnTo>
                      <a:pt x="1709" y="48"/>
                    </a:lnTo>
                    <a:lnTo>
                      <a:pt x="1760" y="37"/>
                    </a:lnTo>
                    <a:lnTo>
                      <a:pt x="1811" y="29"/>
                    </a:lnTo>
                    <a:lnTo>
                      <a:pt x="1863" y="21"/>
                    </a:lnTo>
                    <a:lnTo>
                      <a:pt x="1916" y="15"/>
                    </a:lnTo>
                    <a:lnTo>
                      <a:pt x="1968" y="9"/>
                    </a:lnTo>
                    <a:lnTo>
                      <a:pt x="2022" y="5"/>
                    </a:lnTo>
                    <a:lnTo>
                      <a:pt x="2073" y="3"/>
                    </a:lnTo>
                    <a:lnTo>
                      <a:pt x="2127" y="1"/>
                    </a:lnTo>
                    <a:lnTo>
                      <a:pt x="2180" y="0"/>
                    </a:lnTo>
                    <a:lnTo>
                      <a:pt x="2235" y="1"/>
                    </a:lnTo>
                    <a:lnTo>
                      <a:pt x="2288" y="4"/>
                    </a:lnTo>
                    <a:lnTo>
                      <a:pt x="2341" y="8"/>
                    </a:lnTo>
                    <a:lnTo>
                      <a:pt x="2396" y="13"/>
                    </a:lnTo>
                    <a:lnTo>
                      <a:pt x="2449" y="20"/>
                    </a:lnTo>
                    <a:lnTo>
                      <a:pt x="2504" y="28"/>
                    </a:lnTo>
                    <a:lnTo>
                      <a:pt x="2557" y="37"/>
                    </a:lnTo>
                    <a:lnTo>
                      <a:pt x="2611" y="48"/>
                    </a:lnTo>
                    <a:lnTo>
                      <a:pt x="2665" y="61"/>
                    </a:lnTo>
                    <a:lnTo>
                      <a:pt x="2719" y="75"/>
                    </a:lnTo>
                    <a:lnTo>
                      <a:pt x="2773" y="89"/>
                    </a:lnTo>
                    <a:lnTo>
                      <a:pt x="2826" y="107"/>
                    </a:lnTo>
                    <a:lnTo>
                      <a:pt x="2878" y="124"/>
                    </a:lnTo>
                    <a:lnTo>
                      <a:pt x="2930" y="142"/>
                    </a:lnTo>
                    <a:lnTo>
                      <a:pt x="2980" y="162"/>
                    </a:lnTo>
                    <a:lnTo>
                      <a:pt x="3031" y="184"/>
                    </a:lnTo>
                    <a:lnTo>
                      <a:pt x="3080" y="206"/>
                    </a:lnTo>
                    <a:lnTo>
                      <a:pt x="3128" y="229"/>
                    </a:lnTo>
                    <a:lnTo>
                      <a:pt x="3176" y="254"/>
                    </a:lnTo>
                    <a:lnTo>
                      <a:pt x="3223" y="280"/>
                    </a:lnTo>
                    <a:lnTo>
                      <a:pt x="3269" y="306"/>
                    </a:lnTo>
                    <a:lnTo>
                      <a:pt x="3315" y="334"/>
                    </a:lnTo>
                    <a:lnTo>
                      <a:pt x="3359" y="364"/>
                    </a:lnTo>
                    <a:lnTo>
                      <a:pt x="3402" y="393"/>
                    </a:lnTo>
                    <a:lnTo>
                      <a:pt x="3445" y="425"/>
                    </a:lnTo>
                    <a:lnTo>
                      <a:pt x="3488" y="455"/>
                    </a:lnTo>
                    <a:lnTo>
                      <a:pt x="3528" y="489"/>
                    </a:lnTo>
                    <a:lnTo>
                      <a:pt x="3569" y="522"/>
                    </a:lnTo>
                    <a:lnTo>
                      <a:pt x="3608" y="557"/>
                    </a:lnTo>
                    <a:lnTo>
                      <a:pt x="3646" y="593"/>
                    </a:lnTo>
                    <a:lnTo>
                      <a:pt x="3683" y="629"/>
                    </a:lnTo>
                    <a:lnTo>
                      <a:pt x="3719" y="666"/>
                    </a:lnTo>
                    <a:lnTo>
                      <a:pt x="3755" y="704"/>
                    </a:lnTo>
                    <a:lnTo>
                      <a:pt x="3790" y="743"/>
                    </a:lnTo>
                    <a:lnTo>
                      <a:pt x="3823" y="783"/>
                    </a:lnTo>
                    <a:lnTo>
                      <a:pt x="3857" y="823"/>
                    </a:lnTo>
                    <a:lnTo>
                      <a:pt x="3887" y="864"/>
                    </a:lnTo>
                    <a:lnTo>
                      <a:pt x="3918" y="907"/>
                    </a:lnTo>
                    <a:lnTo>
                      <a:pt x="3948" y="949"/>
                    </a:lnTo>
                    <a:lnTo>
                      <a:pt x="3976" y="992"/>
                    </a:lnTo>
                    <a:lnTo>
                      <a:pt x="4004" y="1036"/>
                    </a:lnTo>
                    <a:lnTo>
                      <a:pt x="4031" y="1080"/>
                    </a:lnTo>
                    <a:lnTo>
                      <a:pt x="4056" y="1125"/>
                    </a:lnTo>
                    <a:lnTo>
                      <a:pt x="4080" y="1172"/>
                    </a:lnTo>
                    <a:lnTo>
                      <a:pt x="4103" y="1218"/>
                    </a:lnTo>
                    <a:lnTo>
                      <a:pt x="4126" y="1265"/>
                    </a:lnTo>
                    <a:lnTo>
                      <a:pt x="4147" y="1312"/>
                    </a:lnTo>
                    <a:lnTo>
                      <a:pt x="4166" y="1360"/>
                    </a:lnTo>
                    <a:lnTo>
                      <a:pt x="4184" y="1409"/>
                    </a:lnTo>
                    <a:lnTo>
                      <a:pt x="4203" y="1458"/>
                    </a:lnTo>
                    <a:lnTo>
                      <a:pt x="4219" y="1507"/>
                    </a:lnTo>
                    <a:lnTo>
                      <a:pt x="4233" y="1557"/>
                    </a:lnTo>
                    <a:lnTo>
                      <a:pt x="4248" y="1607"/>
                    </a:lnTo>
                    <a:lnTo>
                      <a:pt x="4261" y="1658"/>
                    </a:lnTo>
                    <a:lnTo>
                      <a:pt x="4272" y="1709"/>
                    </a:lnTo>
                    <a:lnTo>
                      <a:pt x="4283" y="1759"/>
                    </a:lnTo>
                    <a:lnTo>
                      <a:pt x="4292" y="1811"/>
                    </a:lnTo>
                    <a:lnTo>
                      <a:pt x="4300" y="1863"/>
                    </a:lnTo>
                    <a:lnTo>
                      <a:pt x="4307" y="1915"/>
                    </a:lnTo>
                    <a:lnTo>
                      <a:pt x="4312" y="1968"/>
                    </a:lnTo>
                    <a:lnTo>
                      <a:pt x="4316" y="2022"/>
                    </a:lnTo>
                    <a:lnTo>
                      <a:pt x="4319" y="2073"/>
                    </a:lnTo>
                    <a:lnTo>
                      <a:pt x="4320" y="2127"/>
                    </a:lnTo>
                    <a:lnTo>
                      <a:pt x="4320" y="2180"/>
                    </a:lnTo>
                    <a:lnTo>
                      <a:pt x="4319" y="2233"/>
                    </a:lnTo>
                    <a:lnTo>
                      <a:pt x="4316" y="2288"/>
                    </a:lnTo>
                    <a:lnTo>
                      <a:pt x="4312" y="2341"/>
                    </a:lnTo>
                    <a:lnTo>
                      <a:pt x="4307" y="2396"/>
                    </a:lnTo>
                    <a:lnTo>
                      <a:pt x="4300" y="2449"/>
                    </a:lnTo>
                    <a:lnTo>
                      <a:pt x="4292" y="2504"/>
                    </a:lnTo>
                    <a:lnTo>
                      <a:pt x="4283" y="2557"/>
                    </a:lnTo>
                    <a:lnTo>
                      <a:pt x="4272" y="2611"/>
                    </a:lnTo>
                    <a:lnTo>
                      <a:pt x="4260" y="2665"/>
                    </a:lnTo>
                    <a:lnTo>
                      <a:pt x="4245" y="2719"/>
                    </a:lnTo>
                    <a:close/>
                    <a:moveTo>
                      <a:pt x="2695" y="165"/>
                    </a:moveTo>
                    <a:lnTo>
                      <a:pt x="2695" y="165"/>
                    </a:lnTo>
                    <a:lnTo>
                      <a:pt x="2643" y="152"/>
                    </a:lnTo>
                    <a:lnTo>
                      <a:pt x="2591" y="141"/>
                    </a:lnTo>
                    <a:lnTo>
                      <a:pt x="2540" y="131"/>
                    </a:lnTo>
                    <a:lnTo>
                      <a:pt x="2488" y="121"/>
                    </a:lnTo>
                    <a:lnTo>
                      <a:pt x="2437" y="113"/>
                    </a:lnTo>
                    <a:lnTo>
                      <a:pt x="2385" y="107"/>
                    </a:lnTo>
                    <a:lnTo>
                      <a:pt x="2333" y="103"/>
                    </a:lnTo>
                    <a:lnTo>
                      <a:pt x="2283" y="99"/>
                    </a:lnTo>
                    <a:lnTo>
                      <a:pt x="2231" y="96"/>
                    </a:lnTo>
                    <a:lnTo>
                      <a:pt x="2180" y="95"/>
                    </a:lnTo>
                    <a:lnTo>
                      <a:pt x="2128" y="95"/>
                    </a:lnTo>
                    <a:lnTo>
                      <a:pt x="2077" y="96"/>
                    </a:lnTo>
                    <a:lnTo>
                      <a:pt x="2027" y="99"/>
                    </a:lnTo>
                    <a:lnTo>
                      <a:pt x="1976" y="103"/>
                    </a:lnTo>
                    <a:lnTo>
                      <a:pt x="1927" y="108"/>
                    </a:lnTo>
                    <a:lnTo>
                      <a:pt x="1876" y="115"/>
                    </a:lnTo>
                    <a:lnTo>
                      <a:pt x="1827" y="121"/>
                    </a:lnTo>
                    <a:lnTo>
                      <a:pt x="1778" y="131"/>
                    </a:lnTo>
                    <a:lnTo>
                      <a:pt x="1729" y="140"/>
                    </a:lnTo>
                    <a:lnTo>
                      <a:pt x="1679" y="152"/>
                    </a:lnTo>
                    <a:lnTo>
                      <a:pt x="1631" y="164"/>
                    </a:lnTo>
                    <a:lnTo>
                      <a:pt x="1583" y="177"/>
                    </a:lnTo>
                    <a:lnTo>
                      <a:pt x="1535" y="192"/>
                    </a:lnTo>
                    <a:lnTo>
                      <a:pt x="1489" y="208"/>
                    </a:lnTo>
                    <a:lnTo>
                      <a:pt x="1441" y="224"/>
                    </a:lnTo>
                    <a:lnTo>
                      <a:pt x="1396" y="242"/>
                    </a:lnTo>
                    <a:lnTo>
                      <a:pt x="1349" y="261"/>
                    </a:lnTo>
                    <a:lnTo>
                      <a:pt x="1304" y="281"/>
                    </a:lnTo>
                    <a:lnTo>
                      <a:pt x="1258" y="302"/>
                    </a:lnTo>
                    <a:lnTo>
                      <a:pt x="1215" y="325"/>
                    </a:lnTo>
                    <a:lnTo>
                      <a:pt x="1171" y="348"/>
                    </a:lnTo>
                    <a:lnTo>
                      <a:pt x="1128" y="372"/>
                    </a:lnTo>
                    <a:lnTo>
                      <a:pt x="1085" y="397"/>
                    </a:lnTo>
                    <a:lnTo>
                      <a:pt x="1043" y="423"/>
                    </a:lnTo>
                    <a:lnTo>
                      <a:pt x="1001" y="450"/>
                    </a:lnTo>
                    <a:lnTo>
                      <a:pt x="961" y="479"/>
                    </a:lnTo>
                    <a:lnTo>
                      <a:pt x="922" y="509"/>
                    </a:lnTo>
                    <a:lnTo>
                      <a:pt x="882" y="538"/>
                    </a:lnTo>
                    <a:lnTo>
                      <a:pt x="843" y="570"/>
                    </a:lnTo>
                    <a:lnTo>
                      <a:pt x="806" y="602"/>
                    </a:lnTo>
                    <a:lnTo>
                      <a:pt x="768" y="635"/>
                    </a:lnTo>
                    <a:lnTo>
                      <a:pt x="731" y="669"/>
                    </a:lnTo>
                    <a:lnTo>
                      <a:pt x="696" y="703"/>
                    </a:lnTo>
                    <a:lnTo>
                      <a:pt x="661" y="739"/>
                    </a:lnTo>
                    <a:lnTo>
                      <a:pt x="627" y="776"/>
                    </a:lnTo>
                    <a:lnTo>
                      <a:pt x="594" y="814"/>
                    </a:lnTo>
                    <a:lnTo>
                      <a:pt x="562" y="852"/>
                    </a:lnTo>
                    <a:lnTo>
                      <a:pt x="530" y="891"/>
                    </a:lnTo>
                    <a:lnTo>
                      <a:pt x="499" y="931"/>
                    </a:lnTo>
                    <a:lnTo>
                      <a:pt x="470" y="972"/>
                    </a:lnTo>
                    <a:lnTo>
                      <a:pt x="442" y="1013"/>
                    </a:lnTo>
                    <a:lnTo>
                      <a:pt x="414" y="1056"/>
                    </a:lnTo>
                    <a:lnTo>
                      <a:pt x="388" y="1100"/>
                    </a:lnTo>
                    <a:lnTo>
                      <a:pt x="362" y="1144"/>
                    </a:lnTo>
                    <a:lnTo>
                      <a:pt x="337" y="1189"/>
                    </a:lnTo>
                    <a:lnTo>
                      <a:pt x="314" y="1234"/>
                    </a:lnTo>
                    <a:lnTo>
                      <a:pt x="292" y="1281"/>
                    </a:lnTo>
                    <a:lnTo>
                      <a:pt x="270" y="1328"/>
                    </a:lnTo>
                    <a:lnTo>
                      <a:pt x="250" y="1376"/>
                    </a:lnTo>
                    <a:lnTo>
                      <a:pt x="230" y="1425"/>
                    </a:lnTo>
                    <a:lnTo>
                      <a:pt x="213" y="1474"/>
                    </a:lnTo>
                    <a:lnTo>
                      <a:pt x="196" y="1523"/>
                    </a:lnTo>
                    <a:lnTo>
                      <a:pt x="180" y="1574"/>
                    </a:lnTo>
                    <a:lnTo>
                      <a:pt x="165" y="1626"/>
                    </a:lnTo>
                    <a:lnTo>
                      <a:pt x="152" y="1678"/>
                    </a:lnTo>
                    <a:lnTo>
                      <a:pt x="141" y="1729"/>
                    </a:lnTo>
                    <a:lnTo>
                      <a:pt x="131" y="1780"/>
                    </a:lnTo>
                    <a:lnTo>
                      <a:pt x="121" y="1832"/>
                    </a:lnTo>
                    <a:lnTo>
                      <a:pt x="113" y="1884"/>
                    </a:lnTo>
                    <a:lnTo>
                      <a:pt x="107" y="1936"/>
                    </a:lnTo>
                    <a:lnTo>
                      <a:pt x="103" y="1987"/>
                    </a:lnTo>
                    <a:lnTo>
                      <a:pt x="99" y="2039"/>
                    </a:lnTo>
                    <a:lnTo>
                      <a:pt x="96" y="2089"/>
                    </a:lnTo>
                    <a:lnTo>
                      <a:pt x="95" y="2141"/>
                    </a:lnTo>
                    <a:lnTo>
                      <a:pt x="95" y="2192"/>
                    </a:lnTo>
                    <a:lnTo>
                      <a:pt x="96" y="2243"/>
                    </a:lnTo>
                    <a:lnTo>
                      <a:pt x="99" y="2293"/>
                    </a:lnTo>
                    <a:lnTo>
                      <a:pt x="103" y="2344"/>
                    </a:lnTo>
                    <a:lnTo>
                      <a:pt x="108" y="2394"/>
                    </a:lnTo>
                    <a:lnTo>
                      <a:pt x="115" y="2444"/>
                    </a:lnTo>
                    <a:lnTo>
                      <a:pt x="121" y="2494"/>
                    </a:lnTo>
                    <a:lnTo>
                      <a:pt x="131" y="2544"/>
                    </a:lnTo>
                    <a:lnTo>
                      <a:pt x="140" y="2593"/>
                    </a:lnTo>
                    <a:lnTo>
                      <a:pt x="152" y="2641"/>
                    </a:lnTo>
                    <a:lnTo>
                      <a:pt x="164" y="2690"/>
                    </a:lnTo>
                    <a:lnTo>
                      <a:pt x="177" y="2738"/>
                    </a:lnTo>
                    <a:lnTo>
                      <a:pt x="192" y="2785"/>
                    </a:lnTo>
                    <a:lnTo>
                      <a:pt x="208" y="2833"/>
                    </a:lnTo>
                    <a:lnTo>
                      <a:pt x="224" y="2879"/>
                    </a:lnTo>
                    <a:lnTo>
                      <a:pt x="242" y="2926"/>
                    </a:lnTo>
                    <a:lnTo>
                      <a:pt x="261" y="2971"/>
                    </a:lnTo>
                    <a:lnTo>
                      <a:pt x="281" y="3016"/>
                    </a:lnTo>
                    <a:lnTo>
                      <a:pt x="302" y="3062"/>
                    </a:lnTo>
                    <a:lnTo>
                      <a:pt x="325" y="3105"/>
                    </a:lnTo>
                    <a:lnTo>
                      <a:pt x="348" y="3149"/>
                    </a:lnTo>
                    <a:lnTo>
                      <a:pt x="372" y="3193"/>
                    </a:lnTo>
                    <a:lnTo>
                      <a:pt x="397" y="3236"/>
                    </a:lnTo>
                    <a:lnTo>
                      <a:pt x="423" y="3277"/>
                    </a:lnTo>
                    <a:lnTo>
                      <a:pt x="450" y="3319"/>
                    </a:lnTo>
                    <a:lnTo>
                      <a:pt x="479" y="3360"/>
                    </a:lnTo>
                    <a:lnTo>
                      <a:pt x="509" y="3400"/>
                    </a:lnTo>
                    <a:lnTo>
                      <a:pt x="538" y="3438"/>
                    </a:lnTo>
                    <a:lnTo>
                      <a:pt x="570" y="3477"/>
                    </a:lnTo>
                    <a:lnTo>
                      <a:pt x="602" y="3516"/>
                    </a:lnTo>
                    <a:lnTo>
                      <a:pt x="635" y="3553"/>
                    </a:lnTo>
                    <a:lnTo>
                      <a:pt x="669" y="3589"/>
                    </a:lnTo>
                    <a:lnTo>
                      <a:pt x="703" y="3625"/>
                    </a:lnTo>
                    <a:lnTo>
                      <a:pt x="739" y="3659"/>
                    </a:lnTo>
                    <a:lnTo>
                      <a:pt x="776" y="3694"/>
                    </a:lnTo>
                    <a:lnTo>
                      <a:pt x="814" y="3726"/>
                    </a:lnTo>
                    <a:lnTo>
                      <a:pt x="852" y="3759"/>
                    </a:lnTo>
                    <a:lnTo>
                      <a:pt x="891" y="3790"/>
                    </a:lnTo>
                    <a:lnTo>
                      <a:pt x="932" y="3821"/>
                    </a:lnTo>
                    <a:lnTo>
                      <a:pt x="972" y="3850"/>
                    </a:lnTo>
                    <a:lnTo>
                      <a:pt x="1015" y="3879"/>
                    </a:lnTo>
                    <a:lnTo>
                      <a:pt x="1057" y="3906"/>
                    </a:lnTo>
                    <a:lnTo>
                      <a:pt x="1100" y="3932"/>
                    </a:lnTo>
                    <a:lnTo>
                      <a:pt x="1144" y="3959"/>
                    </a:lnTo>
                    <a:lnTo>
                      <a:pt x="1189" y="3983"/>
                    </a:lnTo>
                    <a:lnTo>
                      <a:pt x="1234" y="4007"/>
                    </a:lnTo>
                    <a:lnTo>
                      <a:pt x="1281" y="4030"/>
                    </a:lnTo>
                    <a:lnTo>
                      <a:pt x="1328" y="4051"/>
                    </a:lnTo>
                    <a:lnTo>
                      <a:pt x="1376" y="4071"/>
                    </a:lnTo>
                    <a:lnTo>
                      <a:pt x="1425" y="4090"/>
                    </a:lnTo>
                    <a:lnTo>
                      <a:pt x="1474" y="4108"/>
                    </a:lnTo>
                    <a:lnTo>
                      <a:pt x="1523" y="4126"/>
                    </a:lnTo>
                    <a:lnTo>
                      <a:pt x="1574" y="4140"/>
                    </a:lnTo>
                    <a:lnTo>
                      <a:pt x="1626" y="4155"/>
                    </a:lnTo>
                    <a:lnTo>
                      <a:pt x="1678" y="4168"/>
                    </a:lnTo>
                    <a:lnTo>
                      <a:pt x="1730" y="4180"/>
                    </a:lnTo>
                    <a:lnTo>
                      <a:pt x="1780" y="4191"/>
                    </a:lnTo>
                    <a:lnTo>
                      <a:pt x="1832" y="4199"/>
                    </a:lnTo>
                    <a:lnTo>
                      <a:pt x="1884" y="4207"/>
                    </a:lnTo>
                    <a:lnTo>
                      <a:pt x="1936" y="4213"/>
                    </a:lnTo>
                    <a:lnTo>
                      <a:pt x="1987" y="4219"/>
                    </a:lnTo>
                    <a:lnTo>
                      <a:pt x="2039" y="4223"/>
                    </a:lnTo>
                    <a:lnTo>
                      <a:pt x="2091" y="4224"/>
                    </a:lnTo>
                    <a:lnTo>
                      <a:pt x="2141" y="4225"/>
                    </a:lnTo>
                    <a:lnTo>
                      <a:pt x="2192" y="4225"/>
                    </a:lnTo>
                    <a:lnTo>
                      <a:pt x="2243" y="4224"/>
                    </a:lnTo>
                    <a:lnTo>
                      <a:pt x="2293" y="4221"/>
                    </a:lnTo>
                    <a:lnTo>
                      <a:pt x="2344" y="4217"/>
                    </a:lnTo>
                    <a:lnTo>
                      <a:pt x="2394" y="4212"/>
                    </a:lnTo>
                    <a:lnTo>
                      <a:pt x="2445" y="4207"/>
                    </a:lnTo>
                    <a:lnTo>
                      <a:pt x="2494" y="4199"/>
                    </a:lnTo>
                    <a:lnTo>
                      <a:pt x="2544" y="4189"/>
                    </a:lnTo>
                    <a:lnTo>
                      <a:pt x="2593" y="4180"/>
                    </a:lnTo>
                    <a:lnTo>
                      <a:pt x="2641" y="4170"/>
                    </a:lnTo>
                    <a:lnTo>
                      <a:pt x="2690" y="4156"/>
                    </a:lnTo>
                    <a:lnTo>
                      <a:pt x="2738" y="4143"/>
                    </a:lnTo>
                    <a:lnTo>
                      <a:pt x="2786" y="4130"/>
                    </a:lnTo>
                    <a:lnTo>
                      <a:pt x="2833" y="4114"/>
                    </a:lnTo>
                    <a:lnTo>
                      <a:pt x="2879" y="4096"/>
                    </a:lnTo>
                    <a:lnTo>
                      <a:pt x="2926" y="4079"/>
                    </a:lnTo>
                    <a:lnTo>
                      <a:pt x="2971" y="4059"/>
                    </a:lnTo>
                    <a:lnTo>
                      <a:pt x="3016" y="4039"/>
                    </a:lnTo>
                    <a:lnTo>
                      <a:pt x="3062" y="4019"/>
                    </a:lnTo>
                    <a:lnTo>
                      <a:pt x="3105" y="3996"/>
                    </a:lnTo>
                    <a:lnTo>
                      <a:pt x="3149" y="3972"/>
                    </a:lnTo>
                    <a:lnTo>
                      <a:pt x="3193" y="3948"/>
                    </a:lnTo>
                    <a:lnTo>
                      <a:pt x="3236" y="3923"/>
                    </a:lnTo>
                    <a:lnTo>
                      <a:pt x="3277" y="3898"/>
                    </a:lnTo>
                    <a:lnTo>
                      <a:pt x="3319" y="3870"/>
                    </a:lnTo>
                    <a:lnTo>
                      <a:pt x="3360" y="3842"/>
                    </a:lnTo>
                    <a:lnTo>
                      <a:pt x="3400" y="3813"/>
                    </a:lnTo>
                    <a:lnTo>
                      <a:pt x="3440" y="3782"/>
                    </a:lnTo>
                    <a:lnTo>
                      <a:pt x="3478" y="3751"/>
                    </a:lnTo>
                    <a:lnTo>
                      <a:pt x="3516" y="3719"/>
                    </a:lnTo>
                    <a:lnTo>
                      <a:pt x="3553" y="3686"/>
                    </a:lnTo>
                    <a:lnTo>
                      <a:pt x="3589" y="3651"/>
                    </a:lnTo>
                    <a:lnTo>
                      <a:pt x="3625" y="3617"/>
                    </a:lnTo>
                    <a:lnTo>
                      <a:pt x="3659" y="3581"/>
                    </a:lnTo>
                    <a:lnTo>
                      <a:pt x="3694" y="3545"/>
                    </a:lnTo>
                    <a:lnTo>
                      <a:pt x="3727" y="3506"/>
                    </a:lnTo>
                    <a:lnTo>
                      <a:pt x="3759" y="3469"/>
                    </a:lnTo>
                    <a:lnTo>
                      <a:pt x="3790" y="3429"/>
                    </a:lnTo>
                    <a:lnTo>
                      <a:pt x="3821" y="3389"/>
                    </a:lnTo>
                    <a:lnTo>
                      <a:pt x="3850" y="3348"/>
                    </a:lnTo>
                    <a:lnTo>
                      <a:pt x="3879" y="3307"/>
                    </a:lnTo>
                    <a:lnTo>
                      <a:pt x="3907" y="3264"/>
                    </a:lnTo>
                    <a:lnTo>
                      <a:pt x="3934" y="3220"/>
                    </a:lnTo>
                    <a:lnTo>
                      <a:pt x="3959" y="3176"/>
                    </a:lnTo>
                    <a:lnTo>
                      <a:pt x="3983" y="3132"/>
                    </a:lnTo>
                    <a:lnTo>
                      <a:pt x="4007" y="3086"/>
                    </a:lnTo>
                    <a:lnTo>
                      <a:pt x="4030" y="3039"/>
                    </a:lnTo>
                    <a:lnTo>
                      <a:pt x="4051" y="2992"/>
                    </a:lnTo>
                    <a:lnTo>
                      <a:pt x="4071" y="2944"/>
                    </a:lnTo>
                    <a:lnTo>
                      <a:pt x="4090" y="2896"/>
                    </a:lnTo>
                    <a:lnTo>
                      <a:pt x="4108" y="2847"/>
                    </a:lnTo>
                    <a:lnTo>
                      <a:pt x="4126" y="2797"/>
                    </a:lnTo>
                    <a:lnTo>
                      <a:pt x="4140" y="2746"/>
                    </a:lnTo>
                    <a:lnTo>
                      <a:pt x="4155" y="2695"/>
                    </a:lnTo>
                    <a:lnTo>
                      <a:pt x="4168" y="2643"/>
                    </a:lnTo>
                    <a:lnTo>
                      <a:pt x="4180" y="2591"/>
                    </a:lnTo>
                    <a:lnTo>
                      <a:pt x="4191" y="2540"/>
                    </a:lnTo>
                    <a:lnTo>
                      <a:pt x="4200" y="2488"/>
                    </a:lnTo>
                    <a:lnTo>
                      <a:pt x="4207" y="2437"/>
                    </a:lnTo>
                    <a:lnTo>
                      <a:pt x="4213" y="2385"/>
                    </a:lnTo>
                    <a:lnTo>
                      <a:pt x="4219" y="2333"/>
                    </a:lnTo>
                    <a:lnTo>
                      <a:pt x="4223" y="2283"/>
                    </a:lnTo>
                    <a:lnTo>
                      <a:pt x="4225" y="2231"/>
                    </a:lnTo>
                    <a:lnTo>
                      <a:pt x="4225" y="2180"/>
                    </a:lnTo>
                    <a:lnTo>
                      <a:pt x="4225" y="2128"/>
                    </a:lnTo>
                    <a:lnTo>
                      <a:pt x="4224" y="2077"/>
                    </a:lnTo>
                    <a:lnTo>
                      <a:pt x="4221" y="2027"/>
                    </a:lnTo>
                    <a:lnTo>
                      <a:pt x="4217" y="1976"/>
                    </a:lnTo>
                    <a:lnTo>
                      <a:pt x="4213" y="1926"/>
                    </a:lnTo>
                    <a:lnTo>
                      <a:pt x="4207" y="1876"/>
                    </a:lnTo>
                    <a:lnTo>
                      <a:pt x="4199" y="1827"/>
                    </a:lnTo>
                    <a:lnTo>
                      <a:pt x="4191" y="1778"/>
                    </a:lnTo>
                    <a:lnTo>
                      <a:pt x="4180" y="1729"/>
                    </a:lnTo>
                    <a:lnTo>
                      <a:pt x="4170" y="1679"/>
                    </a:lnTo>
                    <a:lnTo>
                      <a:pt x="4158" y="1631"/>
                    </a:lnTo>
                    <a:lnTo>
                      <a:pt x="4144" y="1583"/>
                    </a:lnTo>
                    <a:lnTo>
                      <a:pt x="4130" y="1535"/>
                    </a:lnTo>
                    <a:lnTo>
                      <a:pt x="4114" y="1489"/>
                    </a:lnTo>
                    <a:lnTo>
                      <a:pt x="4096" y="1441"/>
                    </a:lnTo>
                    <a:lnTo>
                      <a:pt x="4079" y="1396"/>
                    </a:lnTo>
                    <a:lnTo>
                      <a:pt x="4060" y="1349"/>
                    </a:lnTo>
                    <a:lnTo>
                      <a:pt x="4040" y="1304"/>
                    </a:lnTo>
                    <a:lnTo>
                      <a:pt x="4019" y="1258"/>
                    </a:lnTo>
                    <a:lnTo>
                      <a:pt x="3996" y="1215"/>
                    </a:lnTo>
                    <a:lnTo>
                      <a:pt x="3974" y="1171"/>
                    </a:lnTo>
                    <a:lnTo>
                      <a:pt x="3948" y="1128"/>
                    </a:lnTo>
                    <a:lnTo>
                      <a:pt x="3923" y="1085"/>
                    </a:lnTo>
                    <a:lnTo>
                      <a:pt x="3898" y="1043"/>
                    </a:lnTo>
                    <a:lnTo>
                      <a:pt x="3870" y="1001"/>
                    </a:lnTo>
                    <a:lnTo>
                      <a:pt x="3842" y="961"/>
                    </a:lnTo>
                    <a:lnTo>
                      <a:pt x="3813" y="922"/>
                    </a:lnTo>
                    <a:lnTo>
                      <a:pt x="3782" y="882"/>
                    </a:lnTo>
                    <a:lnTo>
                      <a:pt x="3751" y="843"/>
                    </a:lnTo>
                    <a:lnTo>
                      <a:pt x="3719" y="804"/>
                    </a:lnTo>
                    <a:lnTo>
                      <a:pt x="3686" y="768"/>
                    </a:lnTo>
                    <a:lnTo>
                      <a:pt x="3651" y="731"/>
                    </a:lnTo>
                    <a:lnTo>
                      <a:pt x="3617" y="696"/>
                    </a:lnTo>
                    <a:lnTo>
                      <a:pt x="3581" y="661"/>
                    </a:lnTo>
                    <a:lnTo>
                      <a:pt x="3545" y="627"/>
                    </a:lnTo>
                    <a:lnTo>
                      <a:pt x="3508" y="594"/>
                    </a:lnTo>
                    <a:lnTo>
                      <a:pt x="3469" y="562"/>
                    </a:lnTo>
                    <a:lnTo>
                      <a:pt x="3429" y="530"/>
                    </a:lnTo>
                    <a:lnTo>
                      <a:pt x="3389" y="499"/>
                    </a:lnTo>
                    <a:lnTo>
                      <a:pt x="3348" y="470"/>
                    </a:lnTo>
                    <a:lnTo>
                      <a:pt x="3307" y="442"/>
                    </a:lnTo>
                    <a:lnTo>
                      <a:pt x="3264" y="414"/>
                    </a:lnTo>
                    <a:lnTo>
                      <a:pt x="3221" y="388"/>
                    </a:lnTo>
                    <a:lnTo>
                      <a:pt x="3176" y="362"/>
                    </a:lnTo>
                    <a:lnTo>
                      <a:pt x="3132" y="337"/>
                    </a:lnTo>
                    <a:lnTo>
                      <a:pt x="3086" y="314"/>
                    </a:lnTo>
                    <a:lnTo>
                      <a:pt x="3040" y="292"/>
                    </a:lnTo>
                    <a:lnTo>
                      <a:pt x="2992" y="270"/>
                    </a:lnTo>
                    <a:lnTo>
                      <a:pt x="2944" y="249"/>
                    </a:lnTo>
                    <a:lnTo>
                      <a:pt x="2896" y="230"/>
                    </a:lnTo>
                    <a:lnTo>
                      <a:pt x="2847" y="213"/>
                    </a:lnTo>
                    <a:lnTo>
                      <a:pt x="2797" y="196"/>
                    </a:lnTo>
                    <a:lnTo>
                      <a:pt x="2746" y="180"/>
                    </a:lnTo>
                    <a:lnTo>
                      <a:pt x="2695" y="16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83A7D3"/>
                  </a:gs>
                  <a:gs pos="100000">
                    <a:srgbClr val="182E48"/>
                  </a:gs>
                </a:gsLst>
                <a:lin ang="8160000"/>
              </a:gradFill>
              <a:ln w="9525">
                <a:noFill/>
                <a:prstDash val="sysDash"/>
                <a:miter lim="800000"/>
              </a:ln>
            </p:spPr>
            <p:txBody>
              <a:bodyPr lIns="18288" tIns="18288" rIns="18288" bIns="18288" anchor="ctr" anchorCtr="1"/>
              <a:lstStyle/>
              <a:p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65789" y="286043"/>
              <a:ext cx="1205087" cy="977313"/>
            </a:xfrm>
            <a:custGeom>
              <a:avLst/>
              <a:gdLst>
                <a:gd name="connsiteX0" fmla="*/ 0 w 2514600"/>
                <a:gd name="connsiteY0" fmla="*/ 0 h 381000"/>
                <a:gd name="connsiteX1" fmla="*/ 2514600 w 2514600"/>
                <a:gd name="connsiteY1" fmla="*/ 0 h 381000"/>
                <a:gd name="connsiteX2" fmla="*/ 2514600 w 2514600"/>
                <a:gd name="connsiteY2" fmla="*/ 381000 h 381000"/>
                <a:gd name="connsiteX3" fmla="*/ 0 w 2514600"/>
                <a:gd name="connsiteY3" fmla="*/ 381000 h 381000"/>
                <a:gd name="connsiteX4" fmla="*/ 0 w 2514600"/>
                <a:gd name="connsiteY4" fmla="*/ 0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14600" h="381000">
                  <a:moveTo>
                    <a:pt x="0" y="0"/>
                  </a:moveTo>
                  <a:lnTo>
                    <a:pt x="2514600" y="0"/>
                  </a:lnTo>
                  <a:lnTo>
                    <a:pt x="2514600" y="381000"/>
                  </a:lnTo>
                  <a:lnTo>
                    <a:pt x="0" y="381000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spcFirstLastPara="1">
              <a:prstTxWarp prst="textArchUp">
                <a:avLst/>
              </a:prstTxWarp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pc="100" dirty="0">
                <a:solidFill>
                  <a:srgbClr val="FFFFFF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6" name="Rectangle 70"/>
            <p:cNvSpPr>
              <a:spLocks noChangeArrowheads="1"/>
            </p:cNvSpPr>
            <p:nvPr/>
          </p:nvSpPr>
          <p:spPr bwMode="auto">
            <a:xfrm>
              <a:off x="3096282" y="900504"/>
              <a:ext cx="1276599" cy="381390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lIns="45720" tIns="18288" rIns="27432" bIns="18288"/>
            <a:lstStyle/>
            <a:p>
              <a:pPr algn="ctr" fontAlgn="auto">
                <a:lnSpc>
                  <a:spcPct val="85000"/>
                </a:lnSpc>
                <a:spcBef>
                  <a:spcPts val="200"/>
                </a:spcBef>
                <a:spcAft>
                  <a:spcPts val="0"/>
                </a:spcAft>
                <a:defRPr/>
              </a:pPr>
              <a:endParaRPr lang="en-US" sz="1200" dirty="0">
                <a:solidFill>
                  <a:srgbClr val="FFFFFF">
                    <a:alpha val="50000"/>
                  </a:srgbClr>
                </a:solidFill>
                <a:latin typeface="Arial Narrow" panose="020B0606020202030204" pitchFamily="112" charset="0"/>
                <a:ea typeface="+mn-ea"/>
              </a:endParaRPr>
            </a:p>
          </p:txBody>
        </p:sp>
      </p:grpSp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15365" name="TextBox 88"/>
          <p:cNvSpPr txBox="1">
            <a:spLocks noChangeArrowheads="1"/>
          </p:cNvSpPr>
          <p:nvPr/>
        </p:nvSpPr>
        <p:spPr bwMode="auto">
          <a:xfrm>
            <a:off x="181293" y="123825"/>
            <a:ext cx="31349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4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实验动物安乐死的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一般要求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 descr="IMG_20230216_180154"/>
          <p:cNvPicPr>
            <a:picLocks noChangeAspect="1"/>
          </p:cNvPicPr>
          <p:nvPr/>
        </p:nvPicPr>
        <p:blipFill>
          <a:blip r:embed="rId1"/>
          <a:srcRect t="10000" b="10000"/>
          <a:stretch>
            <a:fillRect/>
          </a:stretch>
        </p:blipFill>
        <p:spPr>
          <a:xfrm>
            <a:off x="476250" y="1707515"/>
            <a:ext cx="3707765" cy="2224405"/>
          </a:xfrm>
          <a:prstGeom prst="rect">
            <a:avLst/>
          </a:prstGeom>
        </p:spPr>
      </p:pic>
      <p:pic>
        <p:nvPicPr>
          <p:cNvPr id="2" name="图片 1" descr="IMG_20230216_180053"/>
          <p:cNvPicPr>
            <a:picLocks noChangeAspect="1"/>
          </p:cNvPicPr>
          <p:nvPr/>
        </p:nvPicPr>
        <p:blipFill>
          <a:blip r:embed="rId2">
            <a:lum bright="12000" contrast="18000"/>
          </a:blip>
          <a:srcRect l="8184" t="-516" r="11976" b="26"/>
          <a:stretch>
            <a:fillRect/>
          </a:stretch>
        </p:blipFill>
        <p:spPr>
          <a:xfrm rot="5400000">
            <a:off x="5334000" y="960120"/>
            <a:ext cx="2247900" cy="377253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378268" y="4158615"/>
            <a:ext cx="1903730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大黄袋和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小黄袋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37443" y="4158615"/>
            <a:ext cx="3041015" cy="3683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marL="0" indent="0" algn="ctr" eaLnBrk="1" latinLnBrk="0" hangingPunct="1"/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捆扎带和医疗废弃物</a:t>
            </a:r>
            <a:r>
              <a:rPr lang="zh-CN" altLang="en-US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标签</a:t>
            </a:r>
            <a:endParaRPr lang="zh-CN" altLang="en-US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5" name="图片 4" descr="IMG_20230216_180456"/>
          <p:cNvPicPr>
            <a:picLocks noChangeAspect="1"/>
          </p:cNvPicPr>
          <p:nvPr/>
        </p:nvPicPr>
        <p:blipFill>
          <a:blip r:embed="rId3">
            <a:lum bright="12000"/>
          </a:blip>
          <a:stretch>
            <a:fillRect/>
          </a:stretch>
        </p:blipFill>
        <p:spPr>
          <a:xfrm>
            <a:off x="1547495" y="1563370"/>
            <a:ext cx="2641600" cy="3522980"/>
          </a:xfrm>
          <a:prstGeom prst="rect">
            <a:avLst/>
          </a:prstGeom>
        </p:spPr>
      </p:pic>
      <p:pic>
        <p:nvPicPr>
          <p:cNvPr id="4" name="图片 3" descr="IMG_20230216_1804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276090" y="2795270"/>
            <a:ext cx="2364740" cy="177292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剪去单角的矩形 29"/>
          <p:cNvSpPr/>
          <p:nvPr>
            <p:custDataLst>
              <p:tags r:id="rId2"/>
            </p:custDataLst>
          </p:nvPr>
        </p:nvSpPr>
        <p:spPr>
          <a:xfrm>
            <a:off x="395605" y="2499360"/>
            <a:ext cx="1892300" cy="1242695"/>
          </a:xfrm>
          <a:prstGeom prst="snip1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41350" y="2811780"/>
            <a:ext cx="14395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latin typeface="方正公文黑体" panose="02000500000000000000" charset="-122"/>
                <a:ea typeface="方正公文黑体" panose="02000500000000000000" charset="-122"/>
              </a:rPr>
              <a:t>丁一</a:t>
            </a:r>
            <a:endParaRPr lang="zh-CN" altLang="en-US" sz="4400">
              <a:latin typeface="方正公文黑体" panose="02000500000000000000" charset="-122"/>
              <a:ea typeface="方正公文黑体" panose="02000500000000000000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2844165" y="880110"/>
            <a:ext cx="2448560" cy="2026920"/>
            <a:chOff x="4479" y="1386"/>
            <a:chExt cx="3856" cy="3192"/>
          </a:xfrm>
        </p:grpSpPr>
        <p:sp>
          <p:nvSpPr>
            <p:cNvPr id="19" name="剪去单角的矩形 18"/>
            <p:cNvSpPr/>
            <p:nvPr/>
          </p:nvSpPr>
          <p:spPr>
            <a:xfrm>
              <a:off x="4479" y="1386"/>
              <a:ext cx="3856" cy="3193"/>
            </a:xfrm>
            <a:prstGeom prst="snip1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4819" y="2600"/>
              <a:ext cx="226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方正公文黑体" panose="02000500000000000000" charset="-122"/>
                  <a:ea typeface="方正公文黑体" panose="02000500000000000000" charset="-122"/>
                </a:rPr>
                <a:t>丁一</a:t>
              </a:r>
              <a:endParaRPr lang="zh-CN" altLang="en-US" sz="4400">
                <a:latin typeface="方正公文黑体" panose="02000500000000000000" charset="-122"/>
                <a:ea typeface="方正公文黑体" panose="02000500000000000000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4818" y="2815"/>
              <a:ext cx="2268" cy="663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3"/>
              </p:custDataLst>
            </p:nvPr>
          </p:nvSpPr>
          <p:spPr>
            <a:xfrm>
              <a:off x="6067" y="1404"/>
              <a:ext cx="226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方正公文黑体" panose="02000500000000000000" charset="-122"/>
                  <a:ea typeface="方正公文黑体" panose="02000500000000000000" charset="-122"/>
                  <a:sym typeface="+mn-ea"/>
                </a:rPr>
                <a:t>丁</a:t>
              </a:r>
              <a:r>
                <a:rPr lang="zh-CN" altLang="en-US" sz="4400">
                  <a:latin typeface="方正公文黑体" panose="02000500000000000000" charset="-122"/>
                  <a:ea typeface="方正公文黑体" panose="02000500000000000000" charset="-122"/>
                </a:rPr>
                <a:t>三</a:t>
              </a:r>
              <a:endParaRPr lang="zh-CN" altLang="en-US" sz="4400">
                <a:latin typeface="方正公文黑体" panose="02000500000000000000" charset="-122"/>
                <a:ea typeface="方正公文黑体" panose="02000500000000000000" charset="-122"/>
              </a:endParaRPr>
            </a:p>
          </p:txBody>
        </p:sp>
        <p:grpSp>
          <p:nvGrpSpPr>
            <p:cNvPr id="16" name="组合 15"/>
            <p:cNvGrpSpPr/>
            <p:nvPr/>
          </p:nvGrpSpPr>
          <p:grpSpPr>
            <a:xfrm rot="0" flipH="1">
              <a:off x="7069" y="2985"/>
              <a:ext cx="214" cy="1572"/>
              <a:chOff x="3890" y="5127"/>
              <a:chExt cx="183" cy="2097"/>
            </a:xfrm>
          </p:grpSpPr>
          <p:sp>
            <p:nvSpPr>
              <p:cNvPr id="17" name="矩形 16"/>
              <p:cNvSpPr/>
              <p:nvPr>
                <p:custDataLst>
                  <p:tags r:id="rId4"/>
                </p:custDataLst>
              </p:nvPr>
            </p:nvSpPr>
            <p:spPr>
              <a:xfrm rot="2340000" flipH="1">
                <a:off x="3909" y="5134"/>
                <a:ext cx="164" cy="20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8" name="矩形 17"/>
              <p:cNvSpPr/>
              <p:nvPr>
                <p:custDataLst>
                  <p:tags r:id="rId5"/>
                </p:custDataLst>
              </p:nvPr>
            </p:nvSpPr>
            <p:spPr>
              <a:xfrm rot="19620000" flipH="1">
                <a:off x="3890" y="5127"/>
                <a:ext cx="146" cy="20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26" name="组合 25"/>
          <p:cNvGrpSpPr/>
          <p:nvPr/>
        </p:nvGrpSpPr>
        <p:grpSpPr>
          <a:xfrm>
            <a:off x="2915920" y="3563620"/>
            <a:ext cx="2448560" cy="1274445"/>
            <a:chOff x="3911" y="4857"/>
            <a:chExt cx="3856" cy="2007"/>
          </a:xfrm>
        </p:grpSpPr>
        <p:sp>
          <p:nvSpPr>
            <p:cNvPr id="20" name="剪去单角的矩形 19"/>
            <p:cNvSpPr/>
            <p:nvPr>
              <p:custDataLst>
                <p:tags r:id="rId6"/>
              </p:custDataLst>
            </p:nvPr>
          </p:nvSpPr>
          <p:spPr>
            <a:xfrm>
              <a:off x="3911" y="4857"/>
              <a:ext cx="3856" cy="1957"/>
            </a:xfrm>
            <a:prstGeom prst="snip1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4592" y="4957"/>
              <a:ext cx="2279" cy="1308"/>
              <a:chOff x="4592" y="4957"/>
              <a:chExt cx="2279" cy="1308"/>
            </a:xfrm>
          </p:grpSpPr>
          <p:sp>
            <p:nvSpPr>
              <p:cNvPr id="9" name="文本框 8"/>
              <p:cNvSpPr txBox="1"/>
              <p:nvPr/>
            </p:nvSpPr>
            <p:spPr>
              <a:xfrm>
                <a:off x="4592" y="4957"/>
                <a:ext cx="2267" cy="12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4400">
                    <a:latin typeface="方正公文黑体" panose="02000500000000000000" charset="-122"/>
                    <a:ea typeface="方正公文黑体" panose="02000500000000000000" charset="-122"/>
                  </a:rPr>
                  <a:t>丁一</a:t>
                </a:r>
                <a:endParaRPr lang="zh-CN" altLang="en-US" sz="4400">
                  <a:latin typeface="方正公文黑体" panose="02000500000000000000" charset="-122"/>
                  <a:ea typeface="方正公文黑体" panose="02000500000000000000" charset="-122"/>
                </a:endParaRPr>
              </a:p>
            </p:txBody>
          </p:sp>
          <p:sp>
            <p:nvSpPr>
              <p:cNvPr id="11" name="文本框 1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499" y="4958"/>
                <a:ext cx="1372" cy="13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4800">
                    <a:solidFill>
                      <a:srgbClr val="FF0000"/>
                    </a:solidFill>
                    <a:latin typeface="方正公文黑体" panose="02000500000000000000" charset="-122"/>
                    <a:ea typeface="方正公文黑体" panose="02000500000000000000" charset="-122"/>
                  </a:rPr>
                  <a:t>二</a:t>
                </a:r>
                <a:endParaRPr lang="zh-CN" altLang="en-US" sz="4800">
                  <a:solidFill>
                    <a:srgbClr val="FF0000"/>
                  </a:solidFill>
                  <a:latin typeface="方正公文黑体" panose="02000500000000000000" charset="-122"/>
                  <a:ea typeface="方正公文黑体" panose="02000500000000000000" charset="-122"/>
                </a:endParaRP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 rot="0" flipH="1">
              <a:off x="6890" y="5292"/>
              <a:ext cx="214" cy="1572"/>
              <a:chOff x="3890" y="5127"/>
              <a:chExt cx="183" cy="2097"/>
            </a:xfrm>
          </p:grpSpPr>
          <p:sp>
            <p:nvSpPr>
              <p:cNvPr id="24" name="矩形 23"/>
              <p:cNvSpPr/>
              <p:nvPr>
                <p:custDataLst>
                  <p:tags r:id="rId8"/>
                </p:custDataLst>
              </p:nvPr>
            </p:nvSpPr>
            <p:spPr>
              <a:xfrm rot="2340000" flipH="1">
                <a:off x="3909" y="5134"/>
                <a:ext cx="164" cy="20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5" name="矩形 24"/>
              <p:cNvSpPr/>
              <p:nvPr>
                <p:custDataLst>
                  <p:tags r:id="rId9"/>
                </p:custDataLst>
              </p:nvPr>
            </p:nvSpPr>
            <p:spPr>
              <a:xfrm rot="19620000" flipH="1">
                <a:off x="3890" y="5127"/>
                <a:ext cx="146" cy="209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38" name="组合 37"/>
          <p:cNvGrpSpPr/>
          <p:nvPr/>
        </p:nvGrpSpPr>
        <p:grpSpPr>
          <a:xfrm>
            <a:off x="6055995" y="1946275"/>
            <a:ext cx="2741956" cy="1852930"/>
            <a:chOff x="8856" y="2310"/>
            <a:chExt cx="4318" cy="2918"/>
          </a:xfrm>
        </p:grpSpPr>
        <p:sp>
          <p:nvSpPr>
            <p:cNvPr id="37" name="剪去单角的矩形 36"/>
            <p:cNvSpPr/>
            <p:nvPr>
              <p:custDataLst>
                <p:tags r:id="rId10"/>
              </p:custDataLst>
            </p:nvPr>
          </p:nvSpPr>
          <p:spPr>
            <a:xfrm>
              <a:off x="8856" y="2310"/>
              <a:ext cx="2980" cy="2790"/>
            </a:xfrm>
            <a:prstGeom prst="snip1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9581" y="2463"/>
              <a:ext cx="226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方正公文黑体" panose="02000500000000000000" charset="-122"/>
                  <a:ea typeface="方正公文黑体" panose="02000500000000000000" charset="-122"/>
                  <a:sym typeface="+mn-ea"/>
                </a:rPr>
                <a:t>丁</a:t>
              </a:r>
              <a:r>
                <a:rPr lang="zh-CN" altLang="en-US" sz="4400">
                  <a:latin typeface="方正公文黑体" panose="02000500000000000000" charset="-122"/>
                  <a:ea typeface="方正公文黑体" panose="02000500000000000000" charset="-122"/>
                </a:rPr>
                <a:t>三</a:t>
              </a:r>
              <a:endParaRPr lang="zh-CN" altLang="en-US" sz="4400">
                <a:latin typeface="方正公文黑体" panose="02000500000000000000" charset="-122"/>
                <a:ea typeface="方正公文黑体" panose="02000500000000000000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1447" y="4094"/>
              <a:ext cx="1727" cy="1134"/>
              <a:chOff x="2009" y="4876"/>
              <a:chExt cx="2832" cy="1134"/>
            </a:xfrm>
            <a:solidFill>
              <a:srgbClr val="00B050"/>
            </a:solidFill>
          </p:grpSpPr>
          <p:sp>
            <p:nvSpPr>
              <p:cNvPr id="14" name="矩形 13"/>
              <p:cNvSpPr/>
              <p:nvPr>
                <p:custDataLst>
                  <p:tags r:id="rId12"/>
                </p:custDataLst>
              </p:nvPr>
            </p:nvSpPr>
            <p:spPr>
              <a:xfrm rot="20040000">
                <a:off x="2080" y="4876"/>
                <a:ext cx="227" cy="1134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5" name="矩形 14"/>
              <p:cNvSpPr/>
              <p:nvPr>
                <p:custDataLst>
                  <p:tags r:id="rId13"/>
                </p:custDataLst>
              </p:nvPr>
            </p:nvSpPr>
            <p:spPr>
              <a:xfrm rot="2820000">
                <a:off x="3343" y="3919"/>
                <a:ext cx="163" cy="283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27" name="文本框 26"/>
            <p:cNvSpPr txBox="1"/>
            <p:nvPr/>
          </p:nvSpPr>
          <p:spPr>
            <a:xfrm>
              <a:off x="9014" y="3647"/>
              <a:ext cx="2267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4400">
                  <a:latin typeface="方正公文黑体" panose="02000500000000000000" charset="-122"/>
                  <a:ea typeface="方正公文黑体" panose="02000500000000000000" charset="-122"/>
                </a:rPr>
                <a:t>丁一</a:t>
              </a:r>
              <a:endParaRPr lang="zh-CN" altLang="en-US" sz="4400">
                <a:latin typeface="方正公文黑体" panose="02000500000000000000" charset="-122"/>
                <a:ea typeface="方正公文黑体" panose="02000500000000000000" charset="-122"/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>
            <a:off x="6372225" y="3219450"/>
            <a:ext cx="1161415" cy="273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TextBox 8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251143" y="195580"/>
            <a:ext cx="2449195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 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质量管理的部分</a:t>
            </a:r>
            <a:r>
              <a: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要求</a:t>
            </a:r>
            <a:endParaRPr lang="zh-CN" altLang="en-US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772910" y="3796030"/>
            <a:ext cx="1553210" cy="70675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XXX</a:t>
            </a:r>
            <a:endParaRPr lang="en-US" altLang="zh-CN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月</a:t>
            </a:r>
            <a:r>
              <a:rPr lang="en-US" altLang="zh-CN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 </a:t>
            </a:r>
            <a:r>
              <a:rPr lang="zh-CN" altLang="en-US" sz="2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日</a:t>
            </a:r>
            <a:endParaRPr lang="zh-CN" altLang="en-US" sz="2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827405" y="915670"/>
            <a:ext cx="7273290" cy="2723515"/>
            <a:chOff x="1983" y="82"/>
            <a:chExt cx="11454" cy="4289"/>
          </a:xfrm>
        </p:grpSpPr>
        <p:sp>
          <p:nvSpPr>
            <p:cNvPr id="61" name="矩形 60"/>
            <p:cNvSpPr/>
            <p:nvPr/>
          </p:nvSpPr>
          <p:spPr>
            <a:xfrm>
              <a:off x="1983" y="1783"/>
              <a:ext cx="11454" cy="258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57200" lvl="1" indent="0" algn="ctr" eaLnBrk="1" latinLnBrk="0" hangingPunct="1">
                <a:defRPr/>
              </a:pPr>
              <a:r>
                <a:rPr lang="zh-CN" altLang="en-US" sz="4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人员及物品进出</a:t>
              </a:r>
              <a:r>
                <a:rPr lang="zh-CN" altLang="en-US" sz="4000" b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流程</a:t>
              </a:r>
              <a:endParaRPr lang="zh-CN" altLang="en-US" sz="400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143" y="82"/>
              <a:ext cx="3134" cy="15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（</a:t>
              </a:r>
              <a:r>
                <a:rPr lang="en-US" altLang="zh-CN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2</a:t>
              </a:r>
              <a:r>
                <a:rPr lang="zh-CN" altLang="en-US" sz="6000"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Black" panose="020B0A04020102020204" charset="0"/>
                  <a:cs typeface="Arial Black" panose="020B0A04020102020204" charset="0"/>
                </a:rPr>
                <a:t>）</a:t>
              </a:r>
              <a:endParaRPr lang="zh-CN" altLang="en-US" sz="6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charset="0"/>
                <a:cs typeface="Arial Black" panose="020B0A04020102020204" charset="0"/>
              </a:endParaRPr>
            </a:p>
          </p:txBody>
        </p:sp>
      </p:grp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553210" y="555625"/>
            <a:ext cx="6037580" cy="4452620"/>
          </a:xfrm>
          <a:prstGeom prst="rect">
            <a:avLst/>
          </a:prstGeom>
        </p:spPr>
      </p:pic>
      <p:sp>
        <p:nvSpPr>
          <p:cNvPr id="3" name="TextBox 8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5292090" y="1851660"/>
            <a:ext cx="1368425" cy="72009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21360000">
            <a:off x="4506595" y="2164715"/>
            <a:ext cx="720090" cy="215900"/>
          </a:xfrm>
          <a:prstGeom prst="rightArrow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 rot="21180000">
            <a:off x="4427855" y="1851660"/>
            <a:ext cx="668655" cy="2882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入口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pic>
        <p:nvPicPr>
          <p:cNvPr id="6" name="图片 5" descr="IMG_20230130_17221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00455" y="492125"/>
            <a:ext cx="6942455" cy="4474210"/>
          </a:xfrm>
          <a:prstGeom prst="rect">
            <a:avLst/>
          </a:prstGeom>
        </p:spPr>
      </p:pic>
      <p:sp>
        <p:nvSpPr>
          <p:cNvPr id="7" name="圆角矩形 6"/>
          <p:cNvSpPr/>
          <p:nvPr/>
        </p:nvSpPr>
        <p:spPr>
          <a:xfrm>
            <a:off x="3420110" y="3651885"/>
            <a:ext cx="1431925" cy="72009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6"/>
            </p:custDataLst>
          </p:nvPr>
        </p:nvSpPr>
        <p:spPr>
          <a:xfrm>
            <a:off x="3395345" y="2931795"/>
            <a:ext cx="1575435" cy="645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eaLnBrk="1" latinLnBrk="0" hangingPunct="1"/>
            <a:r>
              <a:rPr lang="zh-CN" altLang="en-US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动物实验室</a:t>
            </a:r>
            <a:endParaRPr lang="zh-CN" altLang="en-US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  <a:p>
            <a:pPr marL="0" indent="0" algn="ctr" eaLnBrk="1" latinLnBrk="0" hangingPunct="1"/>
            <a:r>
              <a:rPr lang="zh-CN" altLang="en-US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入口</a:t>
            </a:r>
            <a:endParaRPr lang="zh-CN" altLang="en-US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1" grpId="0" bldLvl="0" animBg="1"/>
      <p:bldP spid="7" grpId="0" bldLvl="0" animBg="1"/>
      <p:bldP spid="1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IMG_20230130_1723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0" y="555625"/>
            <a:ext cx="6858000" cy="514350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1187450" y="2931795"/>
            <a:ext cx="1368425" cy="72009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12300000">
            <a:off x="1991995" y="3457575"/>
            <a:ext cx="720090" cy="2159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411730" y="3220085"/>
            <a:ext cx="1137285" cy="28829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 eaLnBrk="1" latinLnBrk="0" hangingPunct="1"/>
            <a:r>
              <a:rPr lang="zh-CN" alt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汉仪锐智简" panose="00020600040101010101" charset="-122"/>
                <a:ea typeface="汉仪锐智简" panose="00020600040101010101" charset="-122"/>
              </a:rPr>
              <a:t>刷卡进入</a:t>
            </a:r>
            <a:endParaRPr lang="zh-CN" altLang="en-US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汉仪锐智简" panose="00020600040101010101" charset="-122"/>
              <a:ea typeface="汉仪锐智简" panose="0002060004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843530" y="987425"/>
            <a:ext cx="1575435" cy="6451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 algn="ctr" eaLnBrk="1" latinLnBrk="0" hangingPunct="1"/>
            <a:r>
              <a:rPr lang="zh-CN" altLang="en-US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动物实验室</a:t>
            </a:r>
            <a:endParaRPr lang="zh-CN" altLang="en-US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  <a:p>
            <a:pPr marL="0" indent="0" algn="ctr" eaLnBrk="1" latinLnBrk="0" hangingPunct="1"/>
            <a:r>
              <a:rPr lang="zh-CN" altLang="en-US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/>
                <a:latin typeface="汉仪锐智简" panose="00020600040101010101" charset="-122"/>
                <a:ea typeface="汉仪锐智简" panose="00020600040101010101" charset="-122"/>
              </a:rPr>
              <a:t>入口</a:t>
            </a:r>
            <a:endParaRPr lang="zh-CN" altLang="en-US">
              <a:ln w="12700">
                <a:solidFill>
                  <a:schemeClr val="tx1"/>
                </a:solidFill>
              </a:ln>
              <a:solidFill>
                <a:schemeClr val="bg1"/>
              </a:solidFill>
              <a:effectLst/>
              <a:latin typeface="汉仪锐智简" panose="00020600040101010101" charset="-122"/>
              <a:ea typeface="汉仪锐智简" panose="00020600040101010101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11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微信图片_2023021419074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2940050" y="-1714500"/>
            <a:ext cx="3263265" cy="8909050"/>
          </a:xfrm>
          <a:prstGeom prst="rect">
            <a:avLst/>
          </a:prstGeom>
        </p:spPr>
      </p:pic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3923665" y="2643505"/>
            <a:ext cx="3896360" cy="127381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2339975" y="3291840"/>
            <a:ext cx="1431925" cy="7200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1979930" y="2283460"/>
            <a:ext cx="673100" cy="62992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2701290" y="1028700"/>
            <a:ext cx="6285865" cy="3883025"/>
            <a:chOff x="3728" y="1507"/>
            <a:chExt cx="9899" cy="6115"/>
          </a:xfrm>
        </p:grpSpPr>
        <p:sp>
          <p:nvSpPr>
            <p:cNvPr id="5" name="圆角矩形 4"/>
            <p:cNvSpPr/>
            <p:nvPr/>
          </p:nvSpPr>
          <p:spPr>
            <a:xfrm>
              <a:off x="3728" y="1507"/>
              <a:ext cx="9899" cy="6115"/>
            </a:xfrm>
            <a:prstGeom prst="roundRect">
              <a:avLst>
                <a:gd name="adj" fmla="val 1253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" name="图片 1" descr="IMG_20230216_10003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3911" y="1669"/>
              <a:ext cx="9620" cy="5772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7" grpId="0" bldLvl="0" animBg="1"/>
      <p:bldP spid="9" grpId="0" bldLvl="0" animBg="1"/>
      <p:bldP spid="9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28"/>
          <p:cNvSpPr txBox="1">
            <a:spLocks noChangeArrowheads="1"/>
          </p:cNvSpPr>
          <p:nvPr/>
        </p:nvSpPr>
        <p:spPr bwMode="auto">
          <a:xfrm>
            <a:off x="4786313" y="3384550"/>
            <a:ext cx="184150" cy="36988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endParaRPr lang="zh-CN" altLang="en-US">
              <a:latin typeface="Calibri" panose="020F0502020204030204" charset="0"/>
            </a:endParaRPr>
          </a:p>
        </p:txBody>
      </p:sp>
      <p:pic>
        <p:nvPicPr>
          <p:cNvPr id="10" name="图片 9" descr="IMG_20230614_081611"/>
          <p:cNvPicPr>
            <a:picLocks noChangeAspect="1"/>
          </p:cNvPicPr>
          <p:nvPr/>
        </p:nvPicPr>
        <p:blipFill>
          <a:blip r:embed="rId1"/>
          <a:srcRect b="18517"/>
          <a:stretch>
            <a:fillRect/>
          </a:stretch>
        </p:blipFill>
        <p:spPr>
          <a:xfrm rot="16200000">
            <a:off x="2907665" y="-1956435"/>
            <a:ext cx="3194685" cy="8938260"/>
          </a:xfrm>
          <a:prstGeom prst="rect">
            <a:avLst/>
          </a:prstGeom>
        </p:spPr>
      </p:pic>
      <p:sp>
        <p:nvSpPr>
          <p:cNvPr id="3" name="TextBox 8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33400" y="123825"/>
            <a:ext cx="2430780" cy="368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lvl="1" algn="ctr">
              <a:defRPr/>
            </a:pPr>
            <a:r>
              <a:rPr lang="en-US" altLang="zh-CN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2 </a:t>
            </a:r>
            <a:r>
              <a:rPr lang="zh-CN" altLang="en-US" b="1">
                <a:solidFill>
                  <a:srgbClr val="FFFFFF"/>
                </a:solidFill>
                <a:ea typeface="微软雅黑" panose="020B0503020204020204" pitchFamily="34" charset="-122"/>
                <a:sym typeface="+mn-ea"/>
              </a:rPr>
              <a:t>人员及物品进出流程</a:t>
            </a:r>
            <a:endParaRPr lang="zh-CN" altLang="en-US" b="1"/>
          </a:p>
        </p:txBody>
      </p:sp>
      <p:sp>
        <p:nvSpPr>
          <p:cNvPr id="4" name="圆角矩形 3"/>
          <p:cNvSpPr/>
          <p:nvPr/>
        </p:nvSpPr>
        <p:spPr>
          <a:xfrm>
            <a:off x="4922520" y="1995805"/>
            <a:ext cx="3120390" cy="1273810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圆角矩形 6"/>
          <p:cNvSpPr/>
          <p:nvPr/>
        </p:nvSpPr>
        <p:spPr>
          <a:xfrm>
            <a:off x="971550" y="3220085"/>
            <a:ext cx="1431925" cy="720090"/>
          </a:xfrm>
          <a:prstGeom prst="round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IMG_20230614_081705"/>
          <p:cNvPicPr>
            <a:picLocks noChangeAspect="1"/>
          </p:cNvPicPr>
          <p:nvPr/>
        </p:nvPicPr>
        <p:blipFill>
          <a:blip r:embed="rId3">
            <a:lum bright="12000" contrast="12000"/>
          </a:blip>
          <a:srcRect t="3493"/>
          <a:stretch>
            <a:fillRect/>
          </a:stretch>
        </p:blipFill>
        <p:spPr>
          <a:xfrm>
            <a:off x="5147945" y="699770"/>
            <a:ext cx="3094990" cy="3982720"/>
          </a:xfrm>
          <a:prstGeom prst="rect">
            <a:avLst/>
          </a:prstGeom>
        </p:spPr>
      </p:pic>
      <p:sp>
        <p:nvSpPr>
          <p:cNvPr id="14" name="圆角矩形 13"/>
          <p:cNvSpPr/>
          <p:nvPr>
            <p:custDataLst>
              <p:tags r:id="rId4"/>
            </p:custDataLst>
          </p:nvPr>
        </p:nvSpPr>
        <p:spPr>
          <a:xfrm>
            <a:off x="3902710" y="1701165"/>
            <a:ext cx="929005" cy="1569085"/>
          </a:xfrm>
          <a:prstGeom prst="round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7" grpId="0" bldLvl="0" animBg="1"/>
      <p:bldP spid="14" grpId="0" bldLvl="0" animBg="1"/>
      <p:bldP spid="14" grpId="1" bldLvl="0" animBg="1"/>
    </p:bldLst>
  </p:timing>
</p:sld>
</file>

<file path=ppt/tags/tag1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0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PP_MARK_KEY" val="edc6690b-1d2b-4359-b400-ad3ebec09fab"/>
  <p:tag name="COMMONDATA" val="eyJoZGlkIjoiOGU5MDk0MzEwM2RhYWRhNjE0YTZjMzEwYmNjM2NjZmUifQ=="/>
  <p:tag name="commondata" val="eyJoZGlkIjoiNjA3OWRmODVhMDQ2MmYzYTczOTViZDM5MDM0ZDdjYjEifQ=="/>
</p:tagLst>
</file>

<file path=ppt/tags/tag12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3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15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6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7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8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19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2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20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22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23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24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25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26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62.8,&quot;left&quot;:164.7,&quot;top&quot;:46.9,&quot;width&quot;:395.05}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  <p:tag name="KSO_WM_UNIT_PLACING_PICTURE_USER_VIEWPORT" val="{&quot;height&quot;:8099,&quot;width&quot;:10800}"/>
</p:tagLst>
</file>

<file path=ppt/tags/tag43.xml><?xml version="1.0" encoding="utf-8"?>
<p:tagLst xmlns:p="http://schemas.openxmlformats.org/presentationml/2006/main">
  <p:tag name="KSO_WM_UNIT_PLACING_PICTURE_USER_VIEWPORT" val="{&quot;height&quot;:6540,&quot;width&quot;:5610}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362.8,&quot;left&quot;:164.7,&quot;top&quot;:46.9,&quot;width&quot;:395.05}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1761</Words>
  <Application>WPS 演示</Application>
  <PresentationFormat>全屏显示(16:9)</PresentationFormat>
  <Paragraphs>289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4" baseType="lpstr">
      <vt:lpstr>Arial</vt:lpstr>
      <vt:lpstr>宋体</vt:lpstr>
      <vt:lpstr>Wingdings</vt:lpstr>
      <vt:lpstr>黑体</vt:lpstr>
      <vt:lpstr>汉仪锐智简</vt:lpstr>
      <vt:lpstr>微软雅黑</vt:lpstr>
      <vt:lpstr>Arial Narrow</vt:lpstr>
      <vt:lpstr>Arial Black</vt:lpstr>
      <vt:lpstr>华文细黑</vt:lpstr>
      <vt:lpstr>汉仪黑方简</vt:lpstr>
      <vt:lpstr>Arial Unicode MS</vt:lpstr>
      <vt:lpstr>Calibri</vt:lpstr>
      <vt:lpstr>Kozuka Gothic Pr6N M</vt:lpstr>
      <vt:lpstr>Yu Gothic UI Semibold</vt:lpstr>
      <vt:lpstr>汉仪力量黑简</vt:lpstr>
      <vt:lpstr>方正公文黑体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lidan</dc:creator>
  <cp:lastModifiedBy>侯丰田</cp:lastModifiedBy>
  <cp:revision>175</cp:revision>
  <dcterms:created xsi:type="dcterms:W3CDTF">2013-10-16T05:48:00Z</dcterms:created>
  <dcterms:modified xsi:type="dcterms:W3CDTF">2024-06-25T05:45:08Z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193EF491B4FE42EB95D0FAF4E6ADF90A_13</vt:lpwstr>
  </property>
  <property fmtid="{D5CDD505-2E9C-101B-9397-08002B2CF9AE}" pid="3" name="KSOProductBuildVer">
    <vt:lpwstr>2052-12.1.0.16929</vt:lpwstr>
  </property>
</Properties>
</file>